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73" r:id="rId5"/>
    <p:sldId id="265" r:id="rId6"/>
    <p:sldId id="267" r:id="rId7"/>
    <p:sldId id="280" r:id="rId8"/>
    <p:sldId id="278" r:id="rId9"/>
    <p:sldId id="275" r:id="rId10"/>
    <p:sldId id="274" r:id="rId11"/>
    <p:sldId id="272" r:id="rId12"/>
    <p:sldId id="264" r:id="rId13"/>
    <p:sldId id="279" r:id="rId14"/>
    <p:sldId id="270" r:id="rId15"/>
    <p:sldId id="276" r:id="rId16"/>
    <p:sldId id="281" r:id="rId17"/>
    <p:sldId id="27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FF"/>
    <a:srgbClr val="8ACE00"/>
    <a:srgbClr val="009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E9E0E-8141-9545-A51E-B498EC7AA5AB}" v="766" dt="2023-11-06T08:46:36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/>
    <p:restoredTop sz="96292"/>
  </p:normalViewPr>
  <p:slideViewPr>
    <p:cSldViewPr snapToGrid="0">
      <p:cViewPr varScale="1">
        <p:scale>
          <a:sx n="151" d="100"/>
          <a:sy n="151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陸 小島" userId="13fe7456a8411788" providerId="LiveId" clId="{D08B58A2-AACC-6E4D-85A3-11E73ECE2527}"/>
    <pc:docChg chg="undo custSel modSld">
      <pc:chgData name="陸 小島" userId="13fe7456a8411788" providerId="LiveId" clId="{D08B58A2-AACC-6E4D-85A3-11E73ECE2527}" dt="2023-10-30T04:40:15.274" v="2817" actId="478"/>
      <pc:docMkLst>
        <pc:docMk/>
      </pc:docMkLst>
      <pc:sldChg chg="addSp modSp mod">
        <pc:chgData name="陸 小島" userId="13fe7456a8411788" providerId="LiveId" clId="{D08B58A2-AACC-6E4D-85A3-11E73ECE2527}" dt="2023-10-30T04:25:29.551" v="1767" actId="20577"/>
        <pc:sldMkLst>
          <pc:docMk/>
          <pc:sldMk cId="3578173556" sldId="256"/>
        </pc:sldMkLst>
        <pc:spChg chg="add mod">
          <ac:chgData name="陸 小島" userId="13fe7456a8411788" providerId="LiveId" clId="{D08B58A2-AACC-6E4D-85A3-11E73ECE2527}" dt="2023-10-30T04:25:29.551" v="1767" actId="20577"/>
          <ac:spMkLst>
            <pc:docMk/>
            <pc:sldMk cId="3578173556" sldId="256"/>
            <ac:spMk id="4" creationId="{02D6A2FB-64A3-310A-C7B7-E1EE4478D4B7}"/>
          </ac:spMkLst>
        </pc:spChg>
      </pc:sldChg>
      <pc:sldChg chg="addSp delSp modSp mod">
        <pc:chgData name="陸 小島" userId="13fe7456a8411788" providerId="LiveId" clId="{D08B58A2-AACC-6E4D-85A3-11E73ECE2527}" dt="2023-10-30T01:55:40.236" v="1044" actId="20577"/>
        <pc:sldMkLst>
          <pc:docMk/>
          <pc:sldMk cId="2167493972" sldId="257"/>
        </pc:sldMkLst>
        <pc:spChg chg="mod">
          <ac:chgData name="陸 小島" userId="13fe7456a8411788" providerId="LiveId" clId="{D08B58A2-AACC-6E4D-85A3-11E73ECE2527}" dt="2023-10-30T01:55:40.236" v="1044" actId="20577"/>
          <ac:spMkLst>
            <pc:docMk/>
            <pc:sldMk cId="2167493972" sldId="257"/>
            <ac:spMk id="3" creationId="{7416619A-E9AC-566D-1D80-3051F0C63010}"/>
          </ac:spMkLst>
        </pc:spChg>
        <pc:spChg chg="add mod">
          <ac:chgData name="陸 小島" userId="13fe7456a8411788" providerId="LiveId" clId="{D08B58A2-AACC-6E4D-85A3-11E73ECE2527}" dt="2023-10-30T01:12:43.312" v="159" actId="1076"/>
          <ac:spMkLst>
            <pc:docMk/>
            <pc:sldMk cId="2167493972" sldId="257"/>
            <ac:spMk id="5" creationId="{21EFBD66-F167-0FA4-FBEB-F8A412917614}"/>
          </ac:spMkLst>
        </pc:spChg>
        <pc:spChg chg="mod">
          <ac:chgData name="陸 小島" userId="13fe7456a8411788" providerId="LiveId" clId="{D08B58A2-AACC-6E4D-85A3-11E73ECE2527}" dt="2023-10-30T01:22:01.980" v="355" actId="20577"/>
          <ac:spMkLst>
            <pc:docMk/>
            <pc:sldMk cId="2167493972" sldId="257"/>
            <ac:spMk id="7" creationId="{10E6D349-FB8C-DA3C-F987-6F490E719A5D}"/>
          </ac:spMkLst>
        </pc:spChg>
        <pc:spChg chg="add mod">
          <ac:chgData name="陸 小島" userId="13fe7456a8411788" providerId="LiveId" clId="{D08B58A2-AACC-6E4D-85A3-11E73ECE2527}" dt="2023-10-30T01:13:25.290" v="190" actId="20577"/>
          <ac:spMkLst>
            <pc:docMk/>
            <pc:sldMk cId="2167493972" sldId="257"/>
            <ac:spMk id="10" creationId="{F5D5198A-DFA4-8DA6-719D-0D5F3665CF92}"/>
          </ac:spMkLst>
        </pc:spChg>
        <pc:spChg chg="add mod">
          <ac:chgData name="陸 小島" userId="13fe7456a8411788" providerId="LiveId" clId="{D08B58A2-AACC-6E4D-85A3-11E73ECE2527}" dt="2023-10-30T01:52:21.645" v="1020" actId="13822"/>
          <ac:spMkLst>
            <pc:docMk/>
            <pc:sldMk cId="2167493972" sldId="257"/>
            <ac:spMk id="15" creationId="{C8DD160A-4921-0B44-F189-71480B3521EE}"/>
          </ac:spMkLst>
        </pc:spChg>
        <pc:spChg chg="add mod">
          <ac:chgData name="陸 小島" userId="13fe7456a8411788" providerId="LiveId" clId="{D08B58A2-AACC-6E4D-85A3-11E73ECE2527}" dt="2023-10-30T01:21:43.507" v="354" actId="20577"/>
          <ac:spMkLst>
            <pc:docMk/>
            <pc:sldMk cId="2167493972" sldId="257"/>
            <ac:spMk id="16" creationId="{876620E1-0394-F2AA-559A-8418E6819A45}"/>
          </ac:spMkLst>
        </pc:spChg>
        <pc:spChg chg="add del">
          <ac:chgData name="陸 小島" userId="13fe7456a8411788" providerId="LiveId" clId="{D08B58A2-AACC-6E4D-85A3-11E73ECE2527}" dt="2023-10-30T01:52:08.351" v="1004" actId="478"/>
          <ac:spMkLst>
            <pc:docMk/>
            <pc:sldMk cId="2167493972" sldId="257"/>
            <ac:spMk id="17" creationId="{2542A108-8DB1-7FC8-05F5-057204ADED74}"/>
          </ac:spMkLst>
        </pc:spChg>
      </pc:sldChg>
      <pc:sldChg chg="addSp modSp mod">
        <pc:chgData name="陸 小島" userId="13fe7456a8411788" providerId="LiveId" clId="{D08B58A2-AACC-6E4D-85A3-11E73ECE2527}" dt="2023-10-30T01:31:53.265" v="672" actId="1076"/>
        <pc:sldMkLst>
          <pc:docMk/>
          <pc:sldMk cId="1801676201" sldId="263"/>
        </pc:sldMkLst>
        <pc:spChg chg="mod">
          <ac:chgData name="陸 小島" userId="13fe7456a8411788" providerId="LiveId" clId="{D08B58A2-AACC-6E4D-85A3-11E73ECE2527}" dt="2023-10-30T01:25:21.675" v="425" actId="20577"/>
          <ac:spMkLst>
            <pc:docMk/>
            <pc:sldMk cId="1801676201" sldId="263"/>
            <ac:spMk id="6" creationId="{CF8D6631-4C41-8457-A9D0-43E6353BD05E}"/>
          </ac:spMkLst>
        </pc:spChg>
        <pc:spChg chg="add mod">
          <ac:chgData name="陸 小島" userId="13fe7456a8411788" providerId="LiveId" clId="{D08B58A2-AACC-6E4D-85A3-11E73ECE2527}" dt="2023-10-30T01:25:32.320" v="437" actId="1076"/>
          <ac:spMkLst>
            <pc:docMk/>
            <pc:sldMk cId="1801676201" sldId="263"/>
            <ac:spMk id="11" creationId="{D6F0F011-F0E7-4FFC-F3D7-3A4ECADDFEF8}"/>
          </ac:spMkLst>
        </pc:spChg>
        <pc:spChg chg="add mod">
          <ac:chgData name="陸 小島" userId="13fe7456a8411788" providerId="LiveId" clId="{D08B58A2-AACC-6E4D-85A3-11E73ECE2527}" dt="2023-10-30T01:25:54.355" v="457" actId="1076"/>
          <ac:spMkLst>
            <pc:docMk/>
            <pc:sldMk cId="1801676201" sldId="263"/>
            <ac:spMk id="12" creationId="{827E6E2A-DD63-FCFF-F451-6AE9C566626B}"/>
          </ac:spMkLst>
        </pc:spChg>
        <pc:spChg chg="add mod">
          <ac:chgData name="陸 小島" userId="13fe7456a8411788" providerId="LiveId" clId="{D08B58A2-AACC-6E4D-85A3-11E73ECE2527}" dt="2023-10-30T01:26:41.954" v="493" actId="20577"/>
          <ac:spMkLst>
            <pc:docMk/>
            <pc:sldMk cId="1801676201" sldId="263"/>
            <ac:spMk id="14" creationId="{E3F6898F-981F-88E8-5302-AAEC03507E7B}"/>
          </ac:spMkLst>
        </pc:spChg>
        <pc:spChg chg="add mod">
          <ac:chgData name="陸 小島" userId="13fe7456a8411788" providerId="LiveId" clId="{D08B58A2-AACC-6E4D-85A3-11E73ECE2527}" dt="2023-10-30T01:29:56.788" v="632" actId="1076"/>
          <ac:spMkLst>
            <pc:docMk/>
            <pc:sldMk cId="1801676201" sldId="263"/>
            <ac:spMk id="18" creationId="{EE0CA6AC-8046-5DB4-FFB4-39343AA0642C}"/>
          </ac:spMkLst>
        </pc:spChg>
        <pc:spChg chg="add mod">
          <ac:chgData name="陸 小島" userId="13fe7456a8411788" providerId="LiveId" clId="{D08B58A2-AACC-6E4D-85A3-11E73ECE2527}" dt="2023-10-30T01:31:53.265" v="672" actId="1076"/>
          <ac:spMkLst>
            <pc:docMk/>
            <pc:sldMk cId="1801676201" sldId="263"/>
            <ac:spMk id="23" creationId="{E5811709-F80F-0D59-7681-A1E414B22A75}"/>
          </ac:spMkLst>
        </pc:spChg>
      </pc:sldChg>
      <pc:sldChg chg="addSp delSp modSp mod">
        <pc:chgData name="陸 小島" userId="13fe7456a8411788" providerId="LiveId" clId="{D08B58A2-AACC-6E4D-85A3-11E73ECE2527}" dt="2023-10-30T02:26:17.103" v="1486" actId="14100"/>
        <pc:sldMkLst>
          <pc:docMk/>
          <pc:sldMk cId="3563690172" sldId="265"/>
        </pc:sldMkLst>
        <pc:spChg chg="mod">
          <ac:chgData name="陸 小島" userId="13fe7456a8411788" providerId="LiveId" clId="{D08B58A2-AACC-6E4D-85A3-11E73ECE2527}" dt="2023-10-30T01:39:06.740" v="751" actId="20577"/>
          <ac:spMkLst>
            <pc:docMk/>
            <pc:sldMk cId="3563690172" sldId="265"/>
            <ac:spMk id="2" creationId="{54EDCAFC-EB47-24A3-F3EF-F9265A5DD0BA}"/>
          </ac:spMkLst>
        </pc:spChg>
        <pc:spChg chg="add mod">
          <ac:chgData name="陸 小島" userId="13fe7456a8411788" providerId="LiveId" clId="{D08B58A2-AACC-6E4D-85A3-11E73ECE2527}" dt="2023-10-30T01:39:34.497" v="771" actId="1076"/>
          <ac:spMkLst>
            <pc:docMk/>
            <pc:sldMk cId="3563690172" sldId="265"/>
            <ac:spMk id="3" creationId="{BBAB258B-6665-D5EF-5C42-2EB77E4D2FFB}"/>
          </ac:spMkLst>
        </pc:spChg>
        <pc:spChg chg="add del">
          <ac:chgData name="陸 小島" userId="13fe7456a8411788" providerId="LiveId" clId="{D08B58A2-AACC-6E4D-85A3-11E73ECE2527}" dt="2023-10-30T01:41:00.509" v="773" actId="478"/>
          <ac:spMkLst>
            <pc:docMk/>
            <pc:sldMk cId="3563690172" sldId="265"/>
            <ac:spMk id="7" creationId="{2B5A2389-0F97-1030-7E5B-BB128ED25795}"/>
          </ac:spMkLst>
        </pc:spChg>
        <pc:spChg chg="add mod">
          <ac:chgData name="陸 小島" userId="13fe7456a8411788" providerId="LiveId" clId="{D08B58A2-AACC-6E4D-85A3-11E73ECE2527}" dt="2023-10-30T02:19:27.873" v="1350" actId="20577"/>
          <ac:spMkLst>
            <pc:docMk/>
            <pc:sldMk cId="3563690172" sldId="265"/>
            <ac:spMk id="9" creationId="{7FBED3DB-010E-18A1-0E7F-DC5452001870}"/>
          </ac:spMkLst>
        </pc:spChg>
        <pc:spChg chg="add mod">
          <ac:chgData name="陸 小島" userId="13fe7456a8411788" providerId="LiveId" clId="{D08B58A2-AACC-6E4D-85A3-11E73ECE2527}" dt="2023-10-30T02:26:17.103" v="1486" actId="14100"/>
          <ac:spMkLst>
            <pc:docMk/>
            <pc:sldMk cId="3563690172" sldId="265"/>
            <ac:spMk id="10" creationId="{11611AB2-41CD-84BC-F7BD-044D90D1E87F}"/>
          </ac:spMkLst>
        </pc:spChg>
      </pc:sldChg>
      <pc:sldChg chg="addSp modSp mod">
        <pc:chgData name="陸 小島" userId="13fe7456a8411788" providerId="LiveId" clId="{D08B58A2-AACC-6E4D-85A3-11E73ECE2527}" dt="2023-10-30T02:32:12.468" v="1610" actId="14100"/>
        <pc:sldMkLst>
          <pc:docMk/>
          <pc:sldMk cId="3381056952" sldId="266"/>
        </pc:sldMkLst>
        <pc:spChg chg="mod">
          <ac:chgData name="陸 小島" userId="13fe7456a8411788" providerId="LiveId" clId="{D08B58A2-AACC-6E4D-85A3-11E73ECE2527}" dt="2023-10-30T02:30:50.692" v="1488" actId="1076"/>
          <ac:spMkLst>
            <pc:docMk/>
            <pc:sldMk cId="3381056952" sldId="266"/>
            <ac:spMk id="2" creationId="{54EDCAFC-EB47-24A3-F3EF-F9265A5DD0BA}"/>
          </ac:spMkLst>
        </pc:spChg>
        <pc:spChg chg="add mod">
          <ac:chgData name="陸 小島" userId="13fe7456a8411788" providerId="LiveId" clId="{D08B58A2-AACC-6E4D-85A3-11E73ECE2527}" dt="2023-10-30T01:43:29.246" v="838" actId="20577"/>
          <ac:spMkLst>
            <pc:docMk/>
            <pc:sldMk cId="3381056952" sldId="266"/>
            <ac:spMk id="3" creationId="{E6D58AD7-E7AD-852E-02C3-4EF420AE47E6}"/>
          </ac:spMkLst>
        </pc:spChg>
        <pc:spChg chg="add mod">
          <ac:chgData name="陸 小島" userId="13fe7456a8411788" providerId="LiveId" clId="{D08B58A2-AACC-6E4D-85A3-11E73ECE2527}" dt="2023-10-30T02:07:10.015" v="1151" actId="14100"/>
          <ac:spMkLst>
            <pc:docMk/>
            <pc:sldMk cId="3381056952" sldId="266"/>
            <ac:spMk id="4" creationId="{846580EE-AF65-1A91-9843-A52436D9C899}"/>
          </ac:spMkLst>
        </pc:spChg>
        <pc:spChg chg="add mod">
          <ac:chgData name="陸 小島" userId="13fe7456a8411788" providerId="LiveId" clId="{D08B58A2-AACC-6E4D-85A3-11E73ECE2527}" dt="2023-10-30T02:09:54.309" v="1187" actId="20577"/>
          <ac:spMkLst>
            <pc:docMk/>
            <pc:sldMk cId="3381056952" sldId="266"/>
            <ac:spMk id="5" creationId="{B1BFB82D-37EB-9B02-8FD7-B8EE02661AC1}"/>
          </ac:spMkLst>
        </pc:spChg>
        <pc:spChg chg="add mod">
          <ac:chgData name="陸 小島" userId="13fe7456a8411788" providerId="LiveId" clId="{D08B58A2-AACC-6E4D-85A3-11E73ECE2527}" dt="2023-10-30T02:31:32.140" v="1563" actId="20577"/>
          <ac:spMkLst>
            <pc:docMk/>
            <pc:sldMk cId="3381056952" sldId="266"/>
            <ac:spMk id="6" creationId="{C293BEBE-47FE-10AE-4C91-04CC0F8CA0BE}"/>
          </ac:spMkLst>
        </pc:spChg>
        <pc:spChg chg="add mod">
          <ac:chgData name="陸 小島" userId="13fe7456a8411788" providerId="LiveId" clId="{D08B58A2-AACC-6E4D-85A3-11E73ECE2527}" dt="2023-10-30T02:32:12.468" v="1610" actId="14100"/>
          <ac:spMkLst>
            <pc:docMk/>
            <pc:sldMk cId="3381056952" sldId="266"/>
            <ac:spMk id="8" creationId="{D16DAAFC-0B33-EBA6-26F0-D24638013631}"/>
          </ac:spMkLst>
        </pc:spChg>
        <pc:spChg chg="mod">
          <ac:chgData name="陸 小島" userId="13fe7456a8411788" providerId="LiveId" clId="{D08B58A2-AACC-6E4D-85A3-11E73ECE2527}" dt="2023-10-30T01:04:35.221" v="35" actId="20577"/>
          <ac:spMkLst>
            <pc:docMk/>
            <pc:sldMk cId="3381056952" sldId="266"/>
            <ac:spMk id="17" creationId="{C9302DEF-D4F7-FE40-2AE4-574721DD42C0}"/>
          </ac:spMkLst>
        </pc:spChg>
      </pc:sldChg>
      <pc:sldChg chg="addSp modSp mod">
        <pc:chgData name="陸 小島" userId="13fe7456a8411788" providerId="LiveId" clId="{D08B58A2-AACC-6E4D-85A3-11E73ECE2527}" dt="2023-10-30T02:36:26.042" v="1690" actId="20577"/>
        <pc:sldMkLst>
          <pc:docMk/>
          <pc:sldMk cId="2376550016" sldId="267"/>
        </pc:sldMkLst>
        <pc:spChg chg="add mod">
          <ac:chgData name="陸 小島" userId="13fe7456a8411788" providerId="LiveId" clId="{D08B58A2-AACC-6E4D-85A3-11E73ECE2527}" dt="2023-10-30T02:36:26.042" v="1690" actId="20577"/>
          <ac:spMkLst>
            <pc:docMk/>
            <pc:sldMk cId="2376550016" sldId="267"/>
            <ac:spMk id="3" creationId="{9EEE424F-0E4D-2E62-E659-5FBDBE1B5C33}"/>
          </ac:spMkLst>
        </pc:spChg>
        <pc:spChg chg="add mod">
          <ac:chgData name="陸 小島" userId="13fe7456a8411788" providerId="LiveId" clId="{D08B58A2-AACC-6E4D-85A3-11E73ECE2527}" dt="2023-10-30T01:49:40.731" v="969" actId="20577"/>
          <ac:spMkLst>
            <pc:docMk/>
            <pc:sldMk cId="2376550016" sldId="267"/>
            <ac:spMk id="5" creationId="{36E77AEE-9DD6-876F-7FD3-9B877B8712E6}"/>
          </ac:spMkLst>
        </pc:spChg>
        <pc:spChg chg="add mod">
          <ac:chgData name="陸 小島" userId="13fe7456a8411788" providerId="LiveId" clId="{D08B58A2-AACC-6E4D-85A3-11E73ECE2527}" dt="2023-10-30T01:51:43.758" v="1002" actId="1076"/>
          <ac:spMkLst>
            <pc:docMk/>
            <pc:sldMk cId="2376550016" sldId="267"/>
            <ac:spMk id="6" creationId="{02B8B798-9012-4683-66A2-6A1DC14AFCEE}"/>
          </ac:spMkLst>
        </pc:spChg>
      </pc:sldChg>
      <pc:sldChg chg="addSp delSp modSp mod">
        <pc:chgData name="陸 小島" userId="13fe7456a8411788" providerId="LiveId" clId="{D08B58A2-AACC-6E4D-85A3-11E73ECE2527}" dt="2023-10-30T04:40:15.274" v="2817" actId="478"/>
        <pc:sldMkLst>
          <pc:docMk/>
          <pc:sldMk cId="2745274486" sldId="268"/>
        </pc:sldMkLst>
        <pc:spChg chg="add mod">
          <ac:chgData name="陸 小島" userId="13fe7456a8411788" providerId="LiveId" clId="{D08B58A2-AACC-6E4D-85A3-11E73ECE2527}" dt="2023-10-30T01:14:56.554" v="234" actId="20577"/>
          <ac:spMkLst>
            <pc:docMk/>
            <pc:sldMk cId="2745274486" sldId="268"/>
            <ac:spMk id="3" creationId="{E373FBAF-EA04-FEA6-8112-3434F8A11FD3}"/>
          </ac:spMkLst>
        </pc:spChg>
        <pc:spChg chg="add mod">
          <ac:chgData name="陸 小島" userId="13fe7456a8411788" providerId="LiveId" clId="{D08B58A2-AACC-6E4D-85A3-11E73ECE2527}" dt="2023-10-30T01:17:25.065" v="297" actId="14100"/>
          <ac:spMkLst>
            <pc:docMk/>
            <pc:sldMk cId="2745274486" sldId="268"/>
            <ac:spMk id="4" creationId="{912A6A13-9DBB-3399-8BB7-F4F18E1CBD0B}"/>
          </ac:spMkLst>
        </pc:spChg>
        <pc:spChg chg="add mod">
          <ac:chgData name="陸 小島" userId="13fe7456a8411788" providerId="LiveId" clId="{D08B58A2-AACC-6E4D-85A3-11E73ECE2527}" dt="2023-10-30T01:19:41.388" v="316" actId="20577"/>
          <ac:spMkLst>
            <pc:docMk/>
            <pc:sldMk cId="2745274486" sldId="268"/>
            <ac:spMk id="5" creationId="{55AE87FC-DCE4-9D2B-4194-8876D8A383A7}"/>
          </ac:spMkLst>
        </pc:spChg>
        <pc:spChg chg="add mod">
          <ac:chgData name="陸 小島" userId="13fe7456a8411788" providerId="LiveId" clId="{D08B58A2-AACC-6E4D-85A3-11E73ECE2527}" dt="2023-10-30T02:14:36.800" v="1258" actId="14100"/>
          <ac:spMkLst>
            <pc:docMk/>
            <pc:sldMk cId="2745274486" sldId="268"/>
            <ac:spMk id="8" creationId="{58C7B05F-9CE8-B15B-1378-FB17BCC76C5A}"/>
          </ac:spMkLst>
        </pc:spChg>
        <pc:spChg chg="add mod">
          <ac:chgData name="陸 小島" userId="13fe7456a8411788" providerId="LiveId" clId="{D08B58A2-AACC-6E4D-85A3-11E73ECE2527}" dt="2023-10-30T04:38:19.918" v="2811" actId="207"/>
          <ac:spMkLst>
            <pc:docMk/>
            <pc:sldMk cId="2745274486" sldId="268"/>
            <ac:spMk id="11" creationId="{0A8B0EE3-EA7E-7F79-A07D-0E49A6ED28A1}"/>
          </ac:spMkLst>
        </pc:spChg>
        <pc:spChg chg="add del mod">
          <ac:chgData name="陸 小島" userId="13fe7456a8411788" providerId="LiveId" clId="{D08B58A2-AACC-6E4D-85A3-11E73ECE2527}" dt="2023-10-30T04:40:15.274" v="2817" actId="478"/>
          <ac:spMkLst>
            <pc:docMk/>
            <pc:sldMk cId="2745274486" sldId="268"/>
            <ac:spMk id="13" creationId="{B8459D8F-A16E-D337-371A-4A44F359F99B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0" creationId="{16583E4B-68DB-7831-200C-9C9ECC53B492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1" creationId="{3947EC80-2EBD-1231-A15D-4673428288CC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2" creationId="{BF072B58-338B-B765-1F61-F9FC4F2B6687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3" creationId="{0B7E2C5D-C34B-1CF7-6E20-969549B261FC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4" creationId="{F10C9EEA-F481-F87A-311B-79AF39A78725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5" creationId="{DF9DA1FE-EDD5-12DA-FABF-295BDEE9600E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6" creationId="{27BD4FA3-62DB-9F6B-5746-D1FC9F7A0CCA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7" creationId="{2803A224-152D-B3AF-2782-05FC368DA6F7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8" creationId="{35B45611-D2FF-19F0-462D-28A73227E81F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29" creationId="{6D34F812-1B52-FB53-D317-6A2811FB59E5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0" creationId="{257C5D26-0116-5FF9-E897-9CDD7166F58B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1" creationId="{260F977B-3E00-37A2-E55C-FFACBF306357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2" creationId="{EE4EC2DA-4E4C-7237-4791-BDFAD8D13550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3" creationId="{C72D9C33-483B-2C66-1333-B24C905A7849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4" creationId="{C1285473-01C6-F6EE-4A31-B9146CA67C9F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5" creationId="{5AE89AA3-ADAC-C9E9-BD82-996490733233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6" creationId="{28427BBA-FB01-1A5D-B0E1-98110BC320D3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7" creationId="{AFF0B67D-4460-A8F2-88E1-9BACE973ECB5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8" creationId="{49B7C936-0184-B289-8737-85B4FCEA4AE9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39" creationId="{359E6D7B-2748-5379-FC22-EF1D809F3A75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0" creationId="{388061C7-8827-31A5-E1CA-4C27DF60CEE9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1" creationId="{35B55387-16C1-5788-C89F-A0E4024B32F3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2" creationId="{343D006F-9A57-18EC-5CA7-3884927C7453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3" creationId="{7F34ADDF-0FEE-A0D2-61A8-6CBDA34C7ADF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4" creationId="{4C3A7B31-C3A4-42A3-5924-77E0D69831E7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5" creationId="{25EB5DA5-5559-DDAD-76C5-5EE79D085212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6" creationId="{543A2031-BB12-1E4E-66E6-2422C6354E6A}"/>
          </ac:spMkLst>
        </pc:spChg>
        <pc:spChg chg="mod topLvl">
          <ac:chgData name="陸 小島" userId="13fe7456a8411788" providerId="LiveId" clId="{D08B58A2-AACC-6E4D-85A3-11E73ECE2527}" dt="2023-10-30T04:34:14.479" v="1773" actId="165"/>
          <ac:spMkLst>
            <pc:docMk/>
            <pc:sldMk cId="2745274486" sldId="268"/>
            <ac:spMk id="47" creationId="{309573B0-6E2C-7635-E791-77B60AD5AA1D}"/>
          </ac:spMkLst>
        </pc:spChg>
        <pc:spChg chg="mod">
          <ac:chgData name="陸 小島" userId="13fe7456a8411788" providerId="LiveId" clId="{D08B58A2-AACC-6E4D-85A3-11E73ECE2527}" dt="2023-10-30T01:07:06.873" v="77" actId="20577"/>
          <ac:spMkLst>
            <pc:docMk/>
            <pc:sldMk cId="2745274486" sldId="268"/>
            <ac:spMk id="57" creationId="{77F5CF3D-F629-E340-972E-E4D7E4D6F1FD}"/>
          </ac:spMkLst>
        </pc:spChg>
        <pc:grpChg chg="del">
          <ac:chgData name="陸 小島" userId="13fe7456a8411788" providerId="LiveId" clId="{D08B58A2-AACC-6E4D-85A3-11E73ECE2527}" dt="2023-10-30T04:34:14.479" v="1773" actId="165"/>
          <ac:grpSpMkLst>
            <pc:docMk/>
            <pc:sldMk cId="2745274486" sldId="268"/>
            <ac:grpSpMk id="9" creationId="{7B360349-A203-312E-996C-5AC75B1A0390}"/>
          </ac:grpSpMkLst>
        </pc:grpChg>
        <pc:picChg chg="add del mod topLvl">
          <ac:chgData name="陸 小島" userId="13fe7456a8411788" providerId="LiveId" clId="{D08B58A2-AACC-6E4D-85A3-11E73ECE2527}" dt="2023-10-30T04:34:34.295" v="1775" actId="1076"/>
          <ac:picMkLst>
            <pc:docMk/>
            <pc:sldMk cId="2745274486" sldId="268"/>
            <ac:picMk id="10" creationId="{D18A0828-3B48-1BFA-DC5C-6E24DD0237F2}"/>
          </ac:picMkLst>
        </pc:picChg>
      </pc:sldChg>
      <pc:sldChg chg="addSp modSp mod">
        <pc:chgData name="陸 小島" userId="13fe7456a8411788" providerId="LiveId" clId="{D08B58A2-AACC-6E4D-85A3-11E73ECE2527}" dt="2023-10-30T01:30:55.185" v="633" actId="1076"/>
        <pc:sldMkLst>
          <pc:docMk/>
          <pc:sldMk cId="605126264" sldId="269"/>
        </pc:sldMkLst>
        <pc:spChg chg="add mod">
          <ac:chgData name="陸 小島" userId="13fe7456a8411788" providerId="LiveId" clId="{D08B58A2-AACC-6E4D-85A3-11E73ECE2527}" dt="2023-10-30T01:23:19.022" v="394" actId="20577"/>
          <ac:spMkLst>
            <pc:docMk/>
            <pc:sldMk cId="605126264" sldId="269"/>
            <ac:spMk id="8" creationId="{A542A8DD-A09D-AF24-CB97-BA453994B642}"/>
          </ac:spMkLst>
        </pc:spChg>
        <pc:spChg chg="add mod">
          <ac:chgData name="陸 小島" userId="13fe7456a8411788" providerId="LiveId" clId="{D08B58A2-AACC-6E4D-85A3-11E73ECE2527}" dt="2023-10-30T01:30:55.185" v="633" actId="1076"/>
          <ac:spMkLst>
            <pc:docMk/>
            <pc:sldMk cId="605126264" sldId="269"/>
            <ac:spMk id="9" creationId="{4B16D8F9-DBD0-7ED6-04AE-AC35A42227D8}"/>
          </ac:spMkLst>
        </pc:spChg>
      </pc:sldChg>
      <pc:sldChg chg="addSp modSp mod">
        <pc:chgData name="陸 小島" userId="13fe7456a8411788" providerId="LiveId" clId="{D08B58A2-AACC-6E4D-85A3-11E73ECE2527}" dt="2023-10-30T01:33:58.772" v="719" actId="1076"/>
        <pc:sldMkLst>
          <pc:docMk/>
          <pc:sldMk cId="2324001028" sldId="273"/>
        </pc:sldMkLst>
        <pc:spChg chg="add mod">
          <ac:chgData name="陸 小島" userId="13fe7456a8411788" providerId="LiveId" clId="{D08B58A2-AACC-6E4D-85A3-11E73ECE2527}" dt="2023-10-30T01:33:58.772" v="719" actId="1076"/>
          <ac:spMkLst>
            <pc:docMk/>
            <pc:sldMk cId="2324001028" sldId="273"/>
            <ac:spMk id="3" creationId="{14494EAB-01F0-4203-0B57-1B4146D95C8A}"/>
          </ac:spMkLst>
        </pc:spChg>
        <pc:spChg chg="mod">
          <ac:chgData name="陸 小島" userId="13fe7456a8411788" providerId="LiveId" clId="{D08B58A2-AACC-6E4D-85A3-11E73ECE2527}" dt="2023-10-30T01:33:27.451" v="678" actId="1076"/>
          <ac:spMkLst>
            <pc:docMk/>
            <pc:sldMk cId="2324001028" sldId="273"/>
            <ac:spMk id="15" creationId="{F25324EF-903C-0646-136B-986E2E728CCF}"/>
          </ac:spMkLst>
        </pc:spChg>
      </pc:sldChg>
      <pc:sldChg chg="addSp delSp modSp mod">
        <pc:chgData name="陸 小島" userId="13fe7456a8411788" providerId="LiveId" clId="{D08B58A2-AACC-6E4D-85A3-11E73ECE2527}" dt="2023-10-30T02:21:08.325" v="1372" actId="20577"/>
        <pc:sldMkLst>
          <pc:docMk/>
          <pc:sldMk cId="1400633016" sldId="276"/>
        </pc:sldMkLst>
        <pc:spChg chg="add del">
          <ac:chgData name="陸 小島" userId="13fe7456a8411788" providerId="LiveId" clId="{D08B58A2-AACC-6E4D-85A3-11E73ECE2527}" dt="2023-10-30T02:20:48.624" v="1352" actId="478"/>
          <ac:spMkLst>
            <pc:docMk/>
            <pc:sldMk cId="1400633016" sldId="276"/>
            <ac:spMk id="11" creationId="{7CF9EF8E-B865-9895-8785-3CA4226A7497}"/>
          </ac:spMkLst>
        </pc:spChg>
        <pc:spChg chg="mod">
          <ac:chgData name="陸 小島" userId="13fe7456a8411788" providerId="LiveId" clId="{D08B58A2-AACC-6E4D-85A3-11E73ECE2527}" dt="2023-10-30T02:21:08.325" v="1372" actId="20577"/>
          <ac:spMkLst>
            <pc:docMk/>
            <pc:sldMk cId="1400633016" sldId="276"/>
            <ac:spMk id="1030" creationId="{E34CBAE2-70A4-7F64-6BAD-0F25A91507E2}"/>
          </ac:spMkLst>
        </pc:spChg>
      </pc:sldChg>
    </pc:docChg>
  </pc:docChgLst>
  <pc:docChgLst>
    <pc:chgData name="陸 小島" userId="13fe7456a8411788" providerId="LiveId" clId="{624E9E0E-8141-9545-A51E-B498EC7AA5AB}"/>
    <pc:docChg chg="undo redo custSel addSld delSld modSld sldOrd">
      <pc:chgData name="陸 小島" userId="13fe7456a8411788" providerId="LiveId" clId="{624E9E0E-8141-9545-A51E-B498EC7AA5AB}" dt="2023-11-07T00:47:13.084" v="8962" actId="1076"/>
      <pc:docMkLst>
        <pc:docMk/>
      </pc:docMkLst>
      <pc:sldChg chg="addSp delSp modSp mod">
        <pc:chgData name="陸 小島" userId="13fe7456a8411788" providerId="LiveId" clId="{624E9E0E-8141-9545-A51E-B498EC7AA5AB}" dt="2023-11-06T08:45:35.990" v="8930" actId="1076"/>
        <pc:sldMkLst>
          <pc:docMk/>
          <pc:sldMk cId="3578173556" sldId="256"/>
        </pc:sldMkLst>
        <pc:spChg chg="mod">
          <ac:chgData name="陸 小島" userId="13fe7456a8411788" providerId="LiveId" clId="{624E9E0E-8141-9545-A51E-B498EC7AA5AB}" dt="2023-11-06T08:02:01.819" v="8260" actId="20577"/>
          <ac:spMkLst>
            <pc:docMk/>
            <pc:sldMk cId="3578173556" sldId="256"/>
            <ac:spMk id="3" creationId="{08E69A5D-CB62-4D79-FC3A-0C57D465CCDA}"/>
          </ac:spMkLst>
        </pc:spChg>
        <pc:spChg chg="del mod">
          <ac:chgData name="陸 小島" userId="13fe7456a8411788" providerId="LiveId" clId="{624E9E0E-8141-9545-A51E-B498EC7AA5AB}" dt="2023-11-06T08:02:24.756" v="8261" actId="478"/>
          <ac:spMkLst>
            <pc:docMk/>
            <pc:sldMk cId="3578173556" sldId="256"/>
            <ac:spMk id="4" creationId="{02D6A2FB-64A3-310A-C7B7-E1EE4478D4B7}"/>
          </ac:spMkLst>
        </pc:spChg>
        <pc:spChg chg="mod">
          <ac:chgData name="陸 小島" userId="13fe7456a8411788" providerId="LiveId" clId="{624E9E0E-8141-9545-A51E-B498EC7AA5AB}" dt="2023-11-06T08:45:35.990" v="8930" actId="1076"/>
          <ac:spMkLst>
            <pc:docMk/>
            <pc:sldMk cId="3578173556" sldId="256"/>
            <ac:spMk id="5" creationId="{078F9483-9B91-86A0-4341-3C966731DF2B}"/>
          </ac:spMkLst>
        </pc:spChg>
        <pc:spChg chg="add mod">
          <ac:chgData name="陸 小島" userId="13fe7456a8411788" providerId="LiveId" clId="{624E9E0E-8141-9545-A51E-B498EC7AA5AB}" dt="2023-11-06T07:59:13.007" v="8229" actId="207"/>
          <ac:spMkLst>
            <pc:docMk/>
            <pc:sldMk cId="3578173556" sldId="256"/>
            <ac:spMk id="6" creationId="{2B2573D9-BDB4-CED3-6661-77E9BE955E3C}"/>
          </ac:spMkLst>
        </pc:spChg>
        <pc:spChg chg="add mod">
          <ac:chgData name="陸 小島" userId="13fe7456a8411788" providerId="LiveId" clId="{624E9E0E-8141-9545-A51E-B498EC7AA5AB}" dt="2023-11-06T08:01:08.361" v="8255" actId="1076"/>
          <ac:spMkLst>
            <pc:docMk/>
            <pc:sldMk cId="3578173556" sldId="256"/>
            <ac:spMk id="7" creationId="{E7F1C2EA-4D82-5328-24EF-788D0231BF17}"/>
          </ac:spMkLst>
        </pc:spChg>
      </pc:sldChg>
      <pc:sldChg chg="addSp delSp modSp mod ord">
        <pc:chgData name="陸 小島" userId="13fe7456a8411788" providerId="LiveId" clId="{624E9E0E-8141-9545-A51E-B498EC7AA5AB}" dt="2023-11-06T08:44:22.217" v="8916" actId="20577"/>
        <pc:sldMkLst>
          <pc:docMk/>
          <pc:sldMk cId="2167493972" sldId="257"/>
        </pc:sldMkLst>
        <pc:spChg chg="mod">
          <ac:chgData name="陸 小島" userId="13fe7456a8411788" providerId="LiveId" clId="{624E9E0E-8141-9545-A51E-B498EC7AA5AB}" dt="2023-11-04T08:05:32.400" v="6523"/>
          <ac:spMkLst>
            <pc:docMk/>
            <pc:sldMk cId="2167493972" sldId="257"/>
            <ac:spMk id="2" creationId="{EDB25106-F6DD-8B15-0A81-3D8DEEF338FB}"/>
          </ac:spMkLst>
        </pc:spChg>
        <pc:spChg chg="add del mod">
          <ac:chgData name="陸 小島" userId="13fe7456a8411788" providerId="LiveId" clId="{624E9E0E-8141-9545-A51E-B498EC7AA5AB}" dt="2023-11-01T07:42:06.653" v="2602" actId="478"/>
          <ac:spMkLst>
            <pc:docMk/>
            <pc:sldMk cId="2167493972" sldId="257"/>
            <ac:spMk id="3" creationId="{7416619A-E9AC-566D-1D80-3051F0C63010}"/>
          </ac:spMkLst>
        </pc:spChg>
        <pc:spChg chg="add del mod">
          <ac:chgData name="陸 小島" userId="13fe7456a8411788" providerId="LiveId" clId="{624E9E0E-8141-9545-A51E-B498EC7AA5AB}" dt="2023-11-02T04:00:03.989" v="4396" actId="478"/>
          <ac:spMkLst>
            <pc:docMk/>
            <pc:sldMk cId="2167493972" sldId="257"/>
            <ac:spMk id="3" creationId="{D5BBCDBE-8163-E0A7-A37B-FB24C39D1D54}"/>
          </ac:spMkLst>
        </pc:spChg>
        <pc:spChg chg="mod">
          <ac:chgData name="陸 小島" userId="13fe7456a8411788" providerId="LiveId" clId="{624E9E0E-8141-9545-A51E-B498EC7AA5AB}" dt="2023-11-01T00:00:29.019" v="1793" actId="164"/>
          <ac:spMkLst>
            <pc:docMk/>
            <pc:sldMk cId="2167493972" sldId="257"/>
            <ac:spMk id="4" creationId="{900B09FF-676A-2021-55D1-898511342D30}"/>
          </ac:spMkLst>
        </pc:spChg>
        <pc:spChg chg="del">
          <ac:chgData name="陸 小島" userId="13fe7456a8411788" providerId="LiveId" clId="{624E9E0E-8141-9545-A51E-B498EC7AA5AB}" dt="2023-11-01T05:33:46.043" v="2002" actId="478"/>
          <ac:spMkLst>
            <pc:docMk/>
            <pc:sldMk cId="2167493972" sldId="257"/>
            <ac:spMk id="5" creationId="{21EFBD66-F167-0FA4-FBEB-F8A412917614}"/>
          </ac:spMkLst>
        </pc:spChg>
        <pc:spChg chg="del">
          <ac:chgData name="陸 小島" userId="13fe7456a8411788" providerId="LiveId" clId="{624E9E0E-8141-9545-A51E-B498EC7AA5AB}" dt="2023-11-01T05:29:50.603" v="1938" actId="478"/>
          <ac:spMkLst>
            <pc:docMk/>
            <pc:sldMk cId="2167493972" sldId="257"/>
            <ac:spMk id="6" creationId="{6E38C394-7197-924E-9C26-DFFD5207BF28}"/>
          </ac:spMkLst>
        </pc:spChg>
        <pc:spChg chg="add del mod">
          <ac:chgData name="陸 小島" userId="13fe7456a8411788" providerId="LiveId" clId="{624E9E0E-8141-9545-A51E-B498EC7AA5AB}" dt="2023-11-02T03:59:14.513" v="4389" actId="478"/>
          <ac:spMkLst>
            <pc:docMk/>
            <pc:sldMk cId="2167493972" sldId="257"/>
            <ac:spMk id="6" creationId="{D6065EBC-4A1C-4A45-E67C-B1541A4CD1CC}"/>
          </ac:spMkLst>
        </pc:spChg>
        <pc:spChg chg="del mod">
          <ac:chgData name="陸 小島" userId="13fe7456a8411788" providerId="LiveId" clId="{624E9E0E-8141-9545-A51E-B498EC7AA5AB}" dt="2023-11-01T05:29:36.886" v="1935" actId="478"/>
          <ac:spMkLst>
            <pc:docMk/>
            <pc:sldMk cId="2167493972" sldId="257"/>
            <ac:spMk id="7" creationId="{10E6D349-FB8C-DA3C-F987-6F490E719A5D}"/>
          </ac:spMkLst>
        </pc:spChg>
        <pc:spChg chg="add del mod">
          <ac:chgData name="陸 小島" userId="13fe7456a8411788" providerId="LiveId" clId="{624E9E0E-8141-9545-A51E-B498EC7AA5AB}" dt="2023-11-04T03:27:58.118" v="5230" actId="478"/>
          <ac:spMkLst>
            <pc:docMk/>
            <pc:sldMk cId="2167493972" sldId="257"/>
            <ac:spMk id="7" creationId="{8E246E16-7CB6-52FA-E97E-6E187CC5B1CF}"/>
          </ac:spMkLst>
        </pc:spChg>
        <pc:spChg chg="add del mod">
          <ac:chgData name="陸 小島" userId="13fe7456a8411788" providerId="LiveId" clId="{624E9E0E-8141-9545-A51E-B498EC7AA5AB}" dt="2023-11-04T03:39:38.275" v="5389" actId="478"/>
          <ac:spMkLst>
            <pc:docMk/>
            <pc:sldMk cId="2167493972" sldId="257"/>
            <ac:spMk id="8" creationId="{5475C1E3-FE5E-0038-A323-3D0D3EFDA50D}"/>
          </ac:spMkLst>
        </pc:spChg>
        <pc:spChg chg="mod">
          <ac:chgData name="陸 小島" userId="13fe7456a8411788" providerId="LiveId" clId="{624E9E0E-8141-9545-A51E-B498EC7AA5AB}" dt="2023-11-01T00:00:29.019" v="1793" actId="164"/>
          <ac:spMkLst>
            <pc:docMk/>
            <pc:sldMk cId="2167493972" sldId="257"/>
            <ac:spMk id="8" creationId="{60321ED2-9BF3-4C13-BC94-A9FD5FD26F06}"/>
          </ac:spMkLst>
        </pc:spChg>
        <pc:spChg chg="del mod">
          <ac:chgData name="陸 小島" userId="13fe7456a8411788" providerId="LiveId" clId="{624E9E0E-8141-9545-A51E-B498EC7AA5AB}" dt="2023-11-01T07:50:57.195" v="2743" actId="478"/>
          <ac:spMkLst>
            <pc:docMk/>
            <pc:sldMk cId="2167493972" sldId="257"/>
            <ac:spMk id="10" creationId="{F5D5198A-DFA4-8DA6-719D-0D5F3665CF92}"/>
          </ac:spMkLst>
        </pc:spChg>
        <pc:spChg chg="del mod">
          <ac:chgData name="陸 小島" userId="13fe7456a8411788" providerId="LiveId" clId="{624E9E0E-8141-9545-A51E-B498EC7AA5AB}" dt="2023-11-01T04:03:28.904" v="1828" actId="478"/>
          <ac:spMkLst>
            <pc:docMk/>
            <pc:sldMk cId="2167493972" sldId="257"/>
            <ac:spMk id="11" creationId="{EC7C3A44-C16B-9246-0C96-CF97AD61762C}"/>
          </ac:spMkLst>
        </pc:spChg>
        <pc:spChg chg="mod">
          <ac:chgData name="陸 小島" userId="13fe7456a8411788" providerId="LiveId" clId="{624E9E0E-8141-9545-A51E-B498EC7AA5AB}" dt="2023-11-06T08:44:22.217" v="8916" actId="20577"/>
          <ac:spMkLst>
            <pc:docMk/>
            <pc:sldMk cId="2167493972" sldId="257"/>
            <ac:spMk id="13" creationId="{E369D85C-CE2E-5F02-DCFA-8D1D4A3A7771}"/>
          </ac:spMkLst>
        </pc:spChg>
        <pc:spChg chg="add mod">
          <ac:chgData name="陸 小島" userId="13fe7456a8411788" providerId="LiveId" clId="{624E9E0E-8141-9545-A51E-B498EC7AA5AB}" dt="2023-11-04T04:46:40.341" v="5405" actId="1076"/>
          <ac:spMkLst>
            <pc:docMk/>
            <pc:sldMk cId="2167493972" sldId="257"/>
            <ac:spMk id="15" creationId="{348648A5-D4DE-D190-4356-58B985854964}"/>
          </ac:spMkLst>
        </pc:spChg>
        <pc:spChg chg="del mod">
          <ac:chgData name="陸 小島" userId="13fe7456a8411788" providerId="LiveId" clId="{624E9E0E-8141-9545-A51E-B498EC7AA5AB}" dt="2023-11-01T03:36:18.457" v="1804" actId="478"/>
          <ac:spMkLst>
            <pc:docMk/>
            <pc:sldMk cId="2167493972" sldId="257"/>
            <ac:spMk id="15" creationId="{C8DD160A-4921-0B44-F189-71480B3521EE}"/>
          </ac:spMkLst>
        </pc:spChg>
        <pc:spChg chg="del">
          <ac:chgData name="陸 小島" userId="13fe7456a8411788" providerId="LiveId" clId="{624E9E0E-8141-9545-A51E-B498EC7AA5AB}" dt="2023-11-01T00:00:01.181" v="1785" actId="478"/>
          <ac:spMkLst>
            <pc:docMk/>
            <pc:sldMk cId="2167493972" sldId="257"/>
            <ac:spMk id="16" creationId="{876620E1-0394-F2AA-559A-8418E6819A45}"/>
          </ac:spMkLst>
        </pc:spChg>
        <pc:spChg chg="mod">
          <ac:chgData name="陸 小島" userId="13fe7456a8411788" providerId="LiveId" clId="{624E9E0E-8141-9545-A51E-B498EC7AA5AB}" dt="2023-11-06T07:53:42.725" v="8154" actId="1076"/>
          <ac:spMkLst>
            <pc:docMk/>
            <pc:sldMk cId="2167493972" sldId="257"/>
            <ac:spMk id="19" creationId="{C9F6D9F8-6823-0653-3127-7A1EB69B94FC}"/>
          </ac:spMkLst>
        </pc:spChg>
        <pc:spChg chg="add mod">
          <ac:chgData name="陸 小島" userId="13fe7456a8411788" providerId="LiveId" clId="{624E9E0E-8141-9545-A51E-B498EC7AA5AB}" dt="2023-11-04T04:46:40.341" v="5405" actId="1076"/>
          <ac:spMkLst>
            <pc:docMk/>
            <pc:sldMk cId="2167493972" sldId="257"/>
            <ac:spMk id="20" creationId="{666B71D8-D357-FAAB-EED6-61666FCCE802}"/>
          </ac:spMkLst>
        </pc:spChg>
        <pc:spChg chg="mod">
          <ac:chgData name="陸 小島" userId="13fe7456a8411788" providerId="LiveId" clId="{624E9E0E-8141-9545-A51E-B498EC7AA5AB}" dt="2023-11-01T00:00:29.019" v="1793" actId="164"/>
          <ac:spMkLst>
            <pc:docMk/>
            <pc:sldMk cId="2167493972" sldId="257"/>
            <ac:spMk id="21" creationId="{056E6015-EB07-3DD8-F1A3-63E2BAA7D37C}"/>
          </ac:spMkLst>
        </pc:spChg>
        <pc:spChg chg="add del mod">
          <ac:chgData name="陸 小島" userId="13fe7456a8411788" providerId="LiveId" clId="{624E9E0E-8141-9545-A51E-B498EC7AA5AB}" dt="2023-11-06T07:53:42.725" v="8154" actId="1076"/>
          <ac:spMkLst>
            <pc:docMk/>
            <pc:sldMk cId="2167493972" sldId="257"/>
            <ac:spMk id="22" creationId="{E710482B-EFDF-3380-E99E-D61FC7DB9954}"/>
          </ac:spMkLst>
        </pc:spChg>
        <pc:spChg chg="mod">
          <ac:chgData name="陸 小島" userId="13fe7456a8411788" providerId="LiveId" clId="{624E9E0E-8141-9545-A51E-B498EC7AA5AB}" dt="2023-11-06T07:53:42.725" v="8154" actId="1076"/>
          <ac:spMkLst>
            <pc:docMk/>
            <pc:sldMk cId="2167493972" sldId="257"/>
            <ac:spMk id="24" creationId="{9D64A69C-55A0-A660-E8C8-78E4B9B9FEC8}"/>
          </ac:spMkLst>
        </pc:spChg>
        <pc:spChg chg="mod">
          <ac:chgData name="陸 小島" userId="13fe7456a8411788" providerId="LiveId" clId="{624E9E0E-8141-9545-A51E-B498EC7AA5AB}" dt="2023-11-06T07:53:42.725" v="8154" actId="1076"/>
          <ac:spMkLst>
            <pc:docMk/>
            <pc:sldMk cId="2167493972" sldId="257"/>
            <ac:spMk id="26" creationId="{68229E91-619F-2FB5-87D5-589FCC07E605}"/>
          </ac:spMkLst>
        </pc:spChg>
        <pc:spChg chg="mod">
          <ac:chgData name="陸 小島" userId="13fe7456a8411788" providerId="LiveId" clId="{624E9E0E-8141-9545-A51E-B498EC7AA5AB}" dt="2023-11-06T07:53:42.725" v="8154" actId="1076"/>
          <ac:spMkLst>
            <pc:docMk/>
            <pc:sldMk cId="2167493972" sldId="257"/>
            <ac:spMk id="27" creationId="{D8C2B37A-1C00-C4F5-1102-137C315BAACE}"/>
          </ac:spMkLst>
        </pc:spChg>
        <pc:spChg chg="add mod">
          <ac:chgData name="陸 小島" userId="13fe7456a8411788" providerId="LiveId" clId="{624E9E0E-8141-9545-A51E-B498EC7AA5AB}" dt="2023-11-04T04:46:40.341" v="5405" actId="1076"/>
          <ac:spMkLst>
            <pc:docMk/>
            <pc:sldMk cId="2167493972" sldId="257"/>
            <ac:spMk id="28" creationId="{83B3AFDF-4CDE-335F-5584-6175E2BAFC5B}"/>
          </ac:spMkLst>
        </pc:spChg>
        <pc:spChg chg="add del mod">
          <ac:chgData name="陸 小島" userId="13fe7456a8411788" providerId="LiveId" clId="{624E9E0E-8141-9545-A51E-B498EC7AA5AB}" dt="2023-11-01T06:48:59.236" v="2077" actId="478"/>
          <ac:spMkLst>
            <pc:docMk/>
            <pc:sldMk cId="2167493972" sldId="257"/>
            <ac:spMk id="31" creationId="{7440F014-0268-2752-D997-6A0B7FBA091D}"/>
          </ac:spMkLst>
        </pc:spChg>
        <pc:spChg chg="add mod">
          <ac:chgData name="陸 小島" userId="13fe7456a8411788" providerId="LiveId" clId="{624E9E0E-8141-9545-A51E-B498EC7AA5AB}" dt="2023-11-06T07:12:39.171" v="7928" actId="1076"/>
          <ac:spMkLst>
            <pc:docMk/>
            <pc:sldMk cId="2167493972" sldId="257"/>
            <ac:spMk id="31" creationId="{7BE271C6-8E92-6B05-9C63-8A014BACAC74}"/>
          </ac:spMkLst>
        </pc:spChg>
        <pc:spChg chg="add mod">
          <ac:chgData name="陸 小島" userId="13fe7456a8411788" providerId="LiveId" clId="{624E9E0E-8141-9545-A51E-B498EC7AA5AB}" dt="2023-11-04T08:06:27.193" v="6530" actId="1076"/>
          <ac:spMkLst>
            <pc:docMk/>
            <pc:sldMk cId="2167493972" sldId="257"/>
            <ac:spMk id="32" creationId="{796A15FD-966F-FA15-1D66-46D0F1D685AE}"/>
          </ac:spMkLst>
        </pc:spChg>
        <pc:spChg chg="add mod">
          <ac:chgData name="陸 小島" userId="13fe7456a8411788" providerId="LiveId" clId="{624E9E0E-8141-9545-A51E-B498EC7AA5AB}" dt="2023-11-04T08:06:47.971" v="6532" actId="1076"/>
          <ac:spMkLst>
            <pc:docMk/>
            <pc:sldMk cId="2167493972" sldId="257"/>
            <ac:spMk id="33" creationId="{3F669805-7207-1601-1557-D0A278353EA7}"/>
          </ac:spMkLst>
        </pc:spChg>
        <pc:spChg chg="add mod">
          <ac:chgData name="陸 小島" userId="13fe7456a8411788" providerId="LiveId" clId="{624E9E0E-8141-9545-A51E-B498EC7AA5AB}" dt="2023-11-04T08:11:07.904" v="6546" actId="1076"/>
          <ac:spMkLst>
            <pc:docMk/>
            <pc:sldMk cId="2167493972" sldId="257"/>
            <ac:spMk id="34" creationId="{538BC523-0FEC-AF63-8362-96D15BD049D5}"/>
          </ac:spMkLst>
        </pc:spChg>
        <pc:spChg chg="add mod">
          <ac:chgData name="陸 小島" userId="13fe7456a8411788" providerId="LiveId" clId="{624E9E0E-8141-9545-A51E-B498EC7AA5AB}" dt="2023-11-04T04:46:40.341" v="5405" actId="1076"/>
          <ac:spMkLst>
            <pc:docMk/>
            <pc:sldMk cId="2167493972" sldId="257"/>
            <ac:spMk id="35" creationId="{C825911D-7ACA-CC7A-92D9-04223F6C8EC0}"/>
          </ac:spMkLst>
        </pc:spChg>
        <pc:spChg chg="add mod">
          <ac:chgData name="陸 小島" userId="13fe7456a8411788" providerId="LiveId" clId="{624E9E0E-8141-9545-A51E-B498EC7AA5AB}" dt="2023-11-06T07:12:39.171" v="7928" actId="1076"/>
          <ac:spMkLst>
            <pc:docMk/>
            <pc:sldMk cId="2167493972" sldId="257"/>
            <ac:spMk id="36" creationId="{893FBCA6-EBE8-05DB-A1C3-60D6C7BC33ED}"/>
          </ac:spMkLst>
        </pc:spChg>
        <pc:spChg chg="add del mod">
          <ac:chgData name="陸 小島" userId="13fe7456a8411788" providerId="LiveId" clId="{624E9E0E-8141-9545-A51E-B498EC7AA5AB}" dt="2023-11-04T03:38:13.517" v="5350" actId="478"/>
          <ac:spMkLst>
            <pc:docMk/>
            <pc:sldMk cId="2167493972" sldId="257"/>
            <ac:spMk id="37" creationId="{A7D8BEF0-C0B3-0166-79EE-CD28EE6389E9}"/>
          </ac:spMkLst>
        </pc:spChg>
        <pc:spChg chg="add mod">
          <ac:chgData name="陸 小島" userId="13fe7456a8411788" providerId="LiveId" clId="{624E9E0E-8141-9545-A51E-B498EC7AA5AB}" dt="2023-11-04T08:12:19.468" v="6552" actId="1076"/>
          <ac:spMkLst>
            <pc:docMk/>
            <pc:sldMk cId="2167493972" sldId="257"/>
            <ac:spMk id="38" creationId="{11DCBB4E-38D9-7336-ECE5-6F3783D50ED5}"/>
          </ac:spMkLst>
        </pc:spChg>
        <pc:spChg chg="add mod">
          <ac:chgData name="陸 小島" userId="13fe7456a8411788" providerId="LiveId" clId="{624E9E0E-8141-9545-A51E-B498EC7AA5AB}" dt="2023-11-04T08:12:33.891" v="6555" actId="207"/>
          <ac:spMkLst>
            <pc:docMk/>
            <pc:sldMk cId="2167493972" sldId="257"/>
            <ac:spMk id="39" creationId="{2C9500BE-FE47-DA04-8EA6-8ED54B9106AC}"/>
          </ac:spMkLst>
        </pc:spChg>
        <pc:spChg chg="add del mod">
          <ac:chgData name="陸 小島" userId="13fe7456a8411788" providerId="LiveId" clId="{624E9E0E-8141-9545-A51E-B498EC7AA5AB}" dt="2023-11-01T07:42:02.483" v="2601" actId="478"/>
          <ac:spMkLst>
            <pc:docMk/>
            <pc:sldMk cId="2167493972" sldId="257"/>
            <ac:spMk id="40" creationId="{A1707665-3BAF-7240-EE88-7A5693E14D68}"/>
          </ac:spMkLst>
        </pc:spChg>
        <pc:spChg chg="add del mod">
          <ac:chgData name="陸 小島" userId="13fe7456a8411788" providerId="LiveId" clId="{624E9E0E-8141-9545-A51E-B498EC7AA5AB}" dt="2023-11-06T06:41:04.964" v="7776" actId="478"/>
          <ac:spMkLst>
            <pc:docMk/>
            <pc:sldMk cId="2167493972" sldId="257"/>
            <ac:spMk id="40" creationId="{C6C05024-2E46-5D22-5C04-0769ADAA6CE4}"/>
          </ac:spMkLst>
        </pc:spChg>
        <pc:spChg chg="add mod">
          <ac:chgData name="陸 小島" userId="13fe7456a8411788" providerId="LiveId" clId="{624E9E0E-8141-9545-A51E-B498EC7AA5AB}" dt="2023-11-06T06:40:42.387" v="7774" actId="1076"/>
          <ac:spMkLst>
            <pc:docMk/>
            <pc:sldMk cId="2167493972" sldId="257"/>
            <ac:spMk id="41" creationId="{58F41A70-385E-F051-4900-8733A12C19F8}"/>
          </ac:spMkLst>
        </pc:spChg>
        <pc:spChg chg="add del mod">
          <ac:chgData name="陸 小島" userId="13fe7456a8411788" providerId="LiveId" clId="{624E9E0E-8141-9545-A51E-B498EC7AA5AB}" dt="2023-11-01T07:42:13.999" v="2604" actId="478"/>
          <ac:spMkLst>
            <pc:docMk/>
            <pc:sldMk cId="2167493972" sldId="257"/>
            <ac:spMk id="42" creationId="{6885331A-01C4-42E9-0835-EEC70ED08B99}"/>
          </ac:spMkLst>
        </pc:spChg>
        <pc:spChg chg="add mod">
          <ac:chgData name="陸 小島" userId="13fe7456a8411788" providerId="LiveId" clId="{624E9E0E-8141-9545-A51E-B498EC7AA5AB}" dt="2023-11-04T04:46:40.341" v="5405" actId="1076"/>
          <ac:spMkLst>
            <pc:docMk/>
            <pc:sldMk cId="2167493972" sldId="257"/>
            <ac:spMk id="43" creationId="{B03ED10B-92B6-0246-4C76-6ECB5FD838D0}"/>
          </ac:spMkLst>
        </pc:spChg>
        <pc:spChg chg="add mod">
          <ac:chgData name="陸 小島" userId="13fe7456a8411788" providerId="LiveId" clId="{624E9E0E-8141-9545-A51E-B498EC7AA5AB}" dt="2023-11-06T06:41:34.617" v="7778" actId="1076"/>
          <ac:spMkLst>
            <pc:docMk/>
            <pc:sldMk cId="2167493972" sldId="257"/>
            <ac:spMk id="45" creationId="{DEB73FA7-9F3E-5E59-7BD8-BC1E47423ECD}"/>
          </ac:spMkLst>
        </pc:spChg>
        <pc:spChg chg="add del mod">
          <ac:chgData name="陸 小島" userId="13fe7456a8411788" providerId="LiveId" clId="{624E9E0E-8141-9545-A51E-B498EC7AA5AB}" dt="2023-11-04T05:49:52.757" v="5716" actId="478"/>
          <ac:spMkLst>
            <pc:docMk/>
            <pc:sldMk cId="2167493972" sldId="257"/>
            <ac:spMk id="46" creationId="{8AF87813-65DB-E50F-1C53-5500B967A50B}"/>
          </ac:spMkLst>
        </pc:spChg>
        <pc:spChg chg="add del">
          <ac:chgData name="陸 小島" userId="13fe7456a8411788" providerId="LiveId" clId="{624E9E0E-8141-9545-A51E-B498EC7AA5AB}" dt="2023-11-04T05:50:02.116" v="5718" actId="478"/>
          <ac:spMkLst>
            <pc:docMk/>
            <pc:sldMk cId="2167493972" sldId="257"/>
            <ac:spMk id="50" creationId="{A2B3A951-E6B0-3FA3-A8E2-46AD85561FF6}"/>
          </ac:spMkLst>
        </pc:spChg>
        <pc:spChg chg="add mod">
          <ac:chgData name="陸 小島" userId="13fe7456a8411788" providerId="LiveId" clId="{624E9E0E-8141-9545-A51E-B498EC7AA5AB}" dt="2023-11-04T06:02:19.776" v="5770" actId="164"/>
          <ac:spMkLst>
            <pc:docMk/>
            <pc:sldMk cId="2167493972" sldId="257"/>
            <ac:spMk id="51" creationId="{B4E9B336-E2B5-7154-1556-0EAB14F38BB6}"/>
          </ac:spMkLst>
        </pc:spChg>
        <pc:spChg chg="add mod">
          <ac:chgData name="陸 小島" userId="13fe7456a8411788" providerId="LiveId" clId="{624E9E0E-8141-9545-A51E-B498EC7AA5AB}" dt="2023-11-04T06:02:19.776" v="5770" actId="164"/>
          <ac:spMkLst>
            <pc:docMk/>
            <pc:sldMk cId="2167493972" sldId="257"/>
            <ac:spMk id="52" creationId="{B5AE81E2-7EE3-5C1E-FE51-511BCB34B40F}"/>
          </ac:spMkLst>
        </pc:spChg>
        <pc:spChg chg="add mod">
          <ac:chgData name="陸 小島" userId="13fe7456a8411788" providerId="LiveId" clId="{624E9E0E-8141-9545-A51E-B498EC7AA5AB}" dt="2023-11-04T06:02:19.776" v="5770" actId="164"/>
          <ac:spMkLst>
            <pc:docMk/>
            <pc:sldMk cId="2167493972" sldId="257"/>
            <ac:spMk id="53" creationId="{015F8BDB-34B9-4099-9F9A-928E2A227D3F}"/>
          </ac:spMkLst>
        </pc:spChg>
        <pc:spChg chg="add mod">
          <ac:chgData name="陸 小島" userId="13fe7456a8411788" providerId="LiveId" clId="{624E9E0E-8141-9545-A51E-B498EC7AA5AB}" dt="2023-11-04T06:02:19.776" v="5770" actId="164"/>
          <ac:spMkLst>
            <pc:docMk/>
            <pc:sldMk cId="2167493972" sldId="257"/>
            <ac:spMk id="54" creationId="{091982C8-C27E-79CA-71D8-6D23AD7701FB}"/>
          </ac:spMkLst>
        </pc:spChg>
        <pc:spChg chg="add mod">
          <ac:chgData name="陸 小島" userId="13fe7456a8411788" providerId="LiveId" clId="{624E9E0E-8141-9545-A51E-B498EC7AA5AB}" dt="2023-11-06T06:39:19.674" v="7773" actId="164"/>
          <ac:spMkLst>
            <pc:docMk/>
            <pc:sldMk cId="2167493972" sldId="257"/>
            <ac:spMk id="57" creationId="{77DE5CAE-D8DF-53C4-A3FE-E126EACCECFE}"/>
          </ac:spMkLst>
        </pc:spChg>
        <pc:spChg chg="add mod">
          <ac:chgData name="陸 小島" userId="13fe7456a8411788" providerId="LiveId" clId="{624E9E0E-8141-9545-A51E-B498EC7AA5AB}" dt="2023-11-06T07:20:57.702" v="7952"/>
          <ac:spMkLst>
            <pc:docMk/>
            <pc:sldMk cId="2167493972" sldId="257"/>
            <ac:spMk id="66" creationId="{F71F563C-5FC1-A7CD-1217-984E902D7523}"/>
          </ac:spMkLst>
        </pc:spChg>
        <pc:spChg chg="add mod">
          <ac:chgData name="陸 小島" userId="13fe7456a8411788" providerId="LiveId" clId="{624E9E0E-8141-9545-A51E-B498EC7AA5AB}" dt="2023-11-06T07:45:58.142" v="8137" actId="1076"/>
          <ac:spMkLst>
            <pc:docMk/>
            <pc:sldMk cId="2167493972" sldId="257"/>
            <ac:spMk id="67" creationId="{25A5B041-B311-9509-A8EA-1A028FE797B9}"/>
          </ac:spMkLst>
        </pc:spChg>
        <pc:spChg chg="add del mod">
          <ac:chgData name="陸 小島" userId="13fe7456a8411788" providerId="LiveId" clId="{624E9E0E-8141-9545-A51E-B498EC7AA5AB}" dt="2023-11-06T07:14:46.443" v="7937" actId="478"/>
          <ac:spMkLst>
            <pc:docMk/>
            <pc:sldMk cId="2167493972" sldId="257"/>
            <ac:spMk id="68" creationId="{559B0C3D-1ADF-4E95-0028-5DBCF214FF5F}"/>
          </ac:spMkLst>
        </pc:spChg>
        <pc:spChg chg="add del">
          <ac:chgData name="陸 小島" userId="13fe7456a8411788" providerId="LiveId" clId="{624E9E0E-8141-9545-A51E-B498EC7AA5AB}" dt="2023-11-06T07:13:15.142" v="7929" actId="478"/>
          <ac:spMkLst>
            <pc:docMk/>
            <pc:sldMk cId="2167493972" sldId="257"/>
            <ac:spMk id="69" creationId="{1E84DF2F-9014-7D17-6A96-A4A7C1D63DB2}"/>
          </ac:spMkLst>
        </pc:spChg>
        <pc:spChg chg="add mod">
          <ac:chgData name="陸 小島" userId="13fe7456a8411788" providerId="LiveId" clId="{624E9E0E-8141-9545-A51E-B498EC7AA5AB}" dt="2023-11-06T07:15:21.025" v="7943" actId="1076"/>
          <ac:spMkLst>
            <pc:docMk/>
            <pc:sldMk cId="2167493972" sldId="257"/>
            <ac:spMk id="70" creationId="{09EA91B2-5656-DF65-79FA-DE4A0F49248E}"/>
          </ac:spMkLst>
        </pc:spChg>
        <pc:spChg chg="add del mod">
          <ac:chgData name="陸 小島" userId="13fe7456a8411788" providerId="LiveId" clId="{624E9E0E-8141-9545-A51E-B498EC7AA5AB}" dt="2023-11-06T07:45:17.552" v="8134" actId="478"/>
          <ac:spMkLst>
            <pc:docMk/>
            <pc:sldMk cId="2167493972" sldId="257"/>
            <ac:spMk id="71" creationId="{8D956DFF-417B-C4F4-9602-BF47095B97B4}"/>
          </ac:spMkLst>
        </pc:spChg>
        <pc:spChg chg="add del mod">
          <ac:chgData name="陸 小島" userId="13fe7456a8411788" providerId="LiveId" clId="{624E9E0E-8141-9545-A51E-B498EC7AA5AB}" dt="2023-11-06T07:46:48.149" v="8141" actId="478"/>
          <ac:spMkLst>
            <pc:docMk/>
            <pc:sldMk cId="2167493972" sldId="257"/>
            <ac:spMk id="74" creationId="{9E8D6A14-CE67-969D-F683-D538164A630D}"/>
          </ac:spMkLst>
        </pc:spChg>
        <pc:spChg chg="add mod">
          <ac:chgData name="陸 小島" userId="13fe7456a8411788" providerId="LiveId" clId="{624E9E0E-8141-9545-A51E-B498EC7AA5AB}" dt="2023-11-06T07:47:03.321" v="8143" actId="1076"/>
          <ac:spMkLst>
            <pc:docMk/>
            <pc:sldMk cId="2167493972" sldId="257"/>
            <ac:spMk id="75" creationId="{7196B58D-ED6C-F530-413D-511986C215F2}"/>
          </ac:spMkLst>
        </pc:spChg>
        <pc:grpChg chg="add del mod">
          <ac:chgData name="陸 小島" userId="13fe7456a8411788" providerId="LiveId" clId="{624E9E0E-8141-9545-A51E-B498EC7AA5AB}" dt="2023-11-06T07:53:42.725" v="8154" actId="1076"/>
          <ac:grpSpMkLst>
            <pc:docMk/>
            <pc:sldMk cId="2167493972" sldId="257"/>
            <ac:grpSpMk id="17" creationId="{6FFA47C4-BA06-ACCF-A3FE-B9A38AA30442}"/>
          </ac:grpSpMkLst>
        </pc:grpChg>
        <pc:grpChg chg="mod">
          <ac:chgData name="陸 小島" userId="13fe7456a8411788" providerId="LiveId" clId="{624E9E0E-8141-9545-A51E-B498EC7AA5AB}" dt="2023-11-06T07:53:42.725" v="8154" actId="1076"/>
          <ac:grpSpMkLst>
            <pc:docMk/>
            <pc:sldMk cId="2167493972" sldId="257"/>
            <ac:grpSpMk id="18" creationId="{91EA55BA-435C-8D21-CB7F-9FFA78D240FC}"/>
          </ac:grpSpMkLst>
        </pc:grpChg>
        <pc:grpChg chg="add del mod">
          <ac:chgData name="陸 小島" userId="13fe7456a8411788" providerId="LiveId" clId="{624E9E0E-8141-9545-A51E-B498EC7AA5AB}" dt="2023-11-01T05:20:54.950" v="1915" actId="21"/>
          <ac:grpSpMkLst>
            <pc:docMk/>
            <pc:sldMk cId="2167493972" sldId="257"/>
            <ac:grpSpMk id="28" creationId="{DC9D0FAF-17CA-6EFC-F451-A682A7CABDEB}"/>
          </ac:grpSpMkLst>
        </pc:grpChg>
        <pc:grpChg chg="add mod">
          <ac:chgData name="陸 小島" userId="13fe7456a8411788" providerId="LiveId" clId="{624E9E0E-8141-9545-A51E-B498EC7AA5AB}" dt="2023-11-04T06:02:19.776" v="5770" actId="164"/>
          <ac:grpSpMkLst>
            <pc:docMk/>
            <pc:sldMk cId="2167493972" sldId="257"/>
            <ac:grpSpMk id="30" creationId="{5CBE0860-9BD7-1B47-2E1A-886F2608AEED}"/>
          </ac:grpSpMkLst>
        </pc:grpChg>
        <pc:grpChg chg="add mod">
          <ac:chgData name="陸 小島" userId="13fe7456a8411788" providerId="LiveId" clId="{624E9E0E-8141-9545-A51E-B498EC7AA5AB}" dt="2023-11-04T07:32:16.273" v="6306" actId="164"/>
          <ac:grpSpMkLst>
            <pc:docMk/>
            <pc:sldMk cId="2167493972" sldId="257"/>
            <ac:grpSpMk id="58" creationId="{4D2D1944-82D0-C036-17D4-727B950E4E9F}"/>
          </ac:grpSpMkLst>
        </pc:grpChg>
        <pc:grpChg chg="add mod">
          <ac:chgData name="陸 小島" userId="13fe7456a8411788" providerId="LiveId" clId="{624E9E0E-8141-9545-A51E-B498EC7AA5AB}" dt="2023-11-06T08:43:54.760" v="8910" actId="1076"/>
          <ac:grpSpMkLst>
            <pc:docMk/>
            <pc:sldMk cId="2167493972" sldId="257"/>
            <ac:grpSpMk id="60" creationId="{2D694339-9E62-F982-F93A-BA540601C828}"/>
          </ac:grpSpMkLst>
        </pc:grpChg>
        <pc:grpChg chg="add mod">
          <ac:chgData name="陸 小島" userId="13fe7456a8411788" providerId="LiveId" clId="{624E9E0E-8141-9545-A51E-B498EC7AA5AB}" dt="2023-11-06T06:58:44.160" v="7859" actId="1076"/>
          <ac:grpSpMkLst>
            <pc:docMk/>
            <pc:sldMk cId="2167493972" sldId="257"/>
            <ac:grpSpMk id="61" creationId="{C441F30B-BBC7-F979-7FAA-2B9A39CA5529}"/>
          </ac:grpSpMkLst>
        </pc:grpChg>
        <pc:picChg chg="add mod">
          <ac:chgData name="陸 小島" userId="13fe7456a8411788" providerId="LiveId" clId="{624E9E0E-8141-9545-A51E-B498EC7AA5AB}" dt="2023-11-04T04:46:40.341" v="5405" actId="1076"/>
          <ac:picMkLst>
            <pc:docMk/>
            <pc:sldMk cId="2167493972" sldId="257"/>
            <ac:picMk id="5" creationId="{EB34A6EC-7FED-9A97-FA21-C4701665D40C}"/>
          </ac:picMkLst>
        </pc:picChg>
        <pc:picChg chg="del">
          <ac:chgData name="陸 小島" userId="13fe7456a8411788" providerId="LiveId" clId="{624E9E0E-8141-9545-A51E-B498EC7AA5AB}" dt="2023-11-01T04:03:25.058" v="1826" actId="478"/>
          <ac:picMkLst>
            <pc:docMk/>
            <pc:sldMk cId="2167493972" sldId="257"/>
            <ac:picMk id="9" creationId="{75E2506A-6179-555E-D9BA-5BECC004ECF2}"/>
          </ac:picMkLst>
        </pc:picChg>
        <pc:picChg chg="add mod">
          <ac:chgData name="陸 小島" userId="13fe7456a8411788" providerId="LiveId" clId="{624E9E0E-8141-9545-A51E-B498EC7AA5AB}" dt="2023-11-04T05:01:12.129" v="5467" actId="14100"/>
          <ac:picMkLst>
            <pc:docMk/>
            <pc:sldMk cId="2167493972" sldId="257"/>
            <ac:picMk id="10" creationId="{F96565CB-38FC-B1AD-EE2E-2AAC66A1E443}"/>
          </ac:picMkLst>
        </pc:picChg>
        <pc:picChg chg="add mod modCrop">
          <ac:chgData name="陸 小島" userId="13fe7456a8411788" providerId="LiveId" clId="{624E9E0E-8141-9545-A51E-B498EC7AA5AB}" dt="2023-11-04T04:48:46.574" v="5418" actId="14100"/>
          <ac:picMkLst>
            <pc:docMk/>
            <pc:sldMk cId="2167493972" sldId="257"/>
            <ac:picMk id="11" creationId="{DF7CA153-D082-ADCE-64C1-24BE389FE945}"/>
          </ac:picMkLst>
        </pc:picChg>
        <pc:picChg chg="add mod modCrop">
          <ac:chgData name="陸 小島" userId="13fe7456a8411788" providerId="LiveId" clId="{624E9E0E-8141-9545-A51E-B498EC7AA5AB}" dt="2023-11-04T05:01:12.830" v="5468" actId="1076"/>
          <ac:picMkLst>
            <pc:docMk/>
            <pc:sldMk cId="2167493972" sldId="257"/>
            <ac:picMk id="16" creationId="{7B1E17F0-9357-3F18-5E4A-8B33CB43F95C}"/>
          </ac:picMkLst>
        </pc:picChg>
        <pc:picChg chg="mod">
          <ac:chgData name="陸 小島" userId="13fe7456a8411788" providerId="LiveId" clId="{624E9E0E-8141-9545-A51E-B498EC7AA5AB}" dt="2023-11-01T00:00:29.019" v="1793" actId="164"/>
          <ac:picMkLst>
            <pc:docMk/>
            <pc:sldMk cId="2167493972" sldId="257"/>
            <ac:picMk id="20" creationId="{7029EDF5-135E-86C6-3163-F985155C3C35}"/>
          </ac:picMkLst>
        </pc:picChg>
        <pc:picChg chg="add del mod">
          <ac:chgData name="陸 小島" userId="13fe7456a8411788" providerId="LiveId" clId="{624E9E0E-8141-9545-A51E-B498EC7AA5AB}" dt="2023-11-04T03:19:07.730" v="5184" actId="478"/>
          <ac:picMkLst>
            <pc:docMk/>
            <pc:sldMk cId="2167493972" sldId="257"/>
            <ac:picMk id="21" creationId="{0B11A2AC-D3F1-AA8D-159E-D30D4D841671}"/>
          </ac:picMkLst>
        </pc:picChg>
        <pc:picChg chg="add mod">
          <ac:chgData name="陸 小島" userId="13fe7456a8411788" providerId="LiveId" clId="{624E9E0E-8141-9545-A51E-B498EC7AA5AB}" dt="2023-11-04T04:46:40.341" v="5405" actId="1076"/>
          <ac:picMkLst>
            <pc:docMk/>
            <pc:sldMk cId="2167493972" sldId="257"/>
            <ac:picMk id="23" creationId="{60D5D60C-B9F0-1E62-4AEF-690584177784}"/>
          </ac:picMkLst>
        </pc:picChg>
        <pc:picChg chg="mod">
          <ac:chgData name="陸 小島" userId="13fe7456a8411788" providerId="LiveId" clId="{624E9E0E-8141-9545-A51E-B498EC7AA5AB}" dt="2023-11-01T03:36:25.547" v="1805" actId="1076"/>
          <ac:picMkLst>
            <pc:docMk/>
            <pc:sldMk cId="2167493972" sldId="257"/>
            <ac:picMk id="23" creationId="{6DEDEFDC-CB14-FADF-B5C8-BDCA5D20D29A}"/>
          </ac:picMkLst>
        </pc:picChg>
        <pc:picChg chg="mod">
          <ac:chgData name="陸 小島" userId="13fe7456a8411788" providerId="LiveId" clId="{624E9E0E-8141-9545-A51E-B498EC7AA5AB}" dt="2023-11-06T07:53:42.725" v="8154" actId="1076"/>
          <ac:picMkLst>
            <pc:docMk/>
            <pc:sldMk cId="2167493972" sldId="257"/>
            <ac:picMk id="25" creationId="{DE9D877C-9202-8178-7149-4DCBADAB4CC0}"/>
          </ac:picMkLst>
        </pc:picChg>
        <pc:picChg chg="add del mod">
          <ac:chgData name="陸 小島" userId="13fe7456a8411788" providerId="LiveId" clId="{624E9E0E-8141-9545-A51E-B498EC7AA5AB}" dt="2023-11-01T06:48:57.494" v="2076" actId="478"/>
          <ac:picMkLst>
            <pc:docMk/>
            <pc:sldMk cId="2167493972" sldId="257"/>
            <ac:picMk id="29" creationId="{705A87C0-CB77-0B11-28E2-35661184EC15}"/>
          </ac:picMkLst>
        </pc:picChg>
        <pc:picChg chg="add del mod modCrop">
          <ac:chgData name="陸 小島" userId="13fe7456a8411788" providerId="LiveId" clId="{624E9E0E-8141-9545-A51E-B498EC7AA5AB}" dt="2023-11-04T07:31:03.684" v="6299" actId="478"/>
          <ac:picMkLst>
            <pc:docMk/>
            <pc:sldMk cId="2167493972" sldId="257"/>
            <ac:picMk id="29" creationId="{BE5137A9-656B-BE24-72DF-6DA7A6294F3C}"/>
          </ac:picMkLst>
        </pc:picChg>
        <pc:picChg chg="add mod">
          <ac:chgData name="陸 小島" userId="13fe7456a8411788" providerId="LiveId" clId="{624E9E0E-8141-9545-A51E-B498EC7AA5AB}" dt="2023-11-06T06:44:02.900" v="7779" actId="1076"/>
          <ac:picMkLst>
            <pc:docMk/>
            <pc:sldMk cId="2167493972" sldId="257"/>
            <ac:picMk id="42" creationId="{225A2636-8F28-4011-F5C4-5C3EC2ABB0B4}"/>
          </ac:picMkLst>
        </pc:picChg>
        <pc:picChg chg="add del mod">
          <ac:chgData name="陸 小島" userId="13fe7456a8411788" providerId="LiveId" clId="{624E9E0E-8141-9545-A51E-B498EC7AA5AB}" dt="2023-11-04T03:08:09.516" v="5147" actId="478"/>
          <ac:picMkLst>
            <pc:docMk/>
            <pc:sldMk cId="2167493972" sldId="257"/>
            <ac:picMk id="44" creationId="{36776CC5-7718-224F-0A1A-093919C5A921}"/>
          </ac:picMkLst>
        </pc:picChg>
        <pc:picChg chg="add mod">
          <ac:chgData name="陸 小島" userId="13fe7456a8411788" providerId="LiveId" clId="{624E9E0E-8141-9545-A51E-B498EC7AA5AB}" dt="2023-11-06T06:39:19.674" v="7773" actId="164"/>
          <ac:picMkLst>
            <pc:docMk/>
            <pc:sldMk cId="2167493972" sldId="257"/>
            <ac:picMk id="47" creationId="{058FA81F-EE24-988A-0C20-7CB9D4E3179F}"/>
          </ac:picMkLst>
        </pc:picChg>
        <pc:picChg chg="add mod modCrop">
          <ac:chgData name="陸 小島" userId="13fe7456a8411788" providerId="LiveId" clId="{624E9E0E-8141-9545-A51E-B498EC7AA5AB}" dt="2023-11-04T06:02:19.776" v="5770" actId="164"/>
          <ac:picMkLst>
            <pc:docMk/>
            <pc:sldMk cId="2167493972" sldId="257"/>
            <ac:picMk id="48" creationId="{39689E64-7FFF-D1AD-4B8C-0B0CCD3E2EED}"/>
          </ac:picMkLst>
        </pc:picChg>
        <pc:picChg chg="add mod modCrop">
          <ac:chgData name="陸 小島" userId="13fe7456a8411788" providerId="LiveId" clId="{624E9E0E-8141-9545-A51E-B498EC7AA5AB}" dt="2023-11-04T06:02:19.776" v="5770" actId="164"/>
          <ac:picMkLst>
            <pc:docMk/>
            <pc:sldMk cId="2167493972" sldId="257"/>
            <ac:picMk id="49" creationId="{DCE460FA-E61A-5488-F010-C8DD63794AA9}"/>
          </ac:picMkLst>
        </pc:picChg>
        <pc:picChg chg="add mod">
          <ac:chgData name="陸 小島" userId="13fe7456a8411788" providerId="LiveId" clId="{624E9E0E-8141-9545-A51E-B498EC7AA5AB}" dt="2023-11-06T06:39:19.674" v="7773" actId="164"/>
          <ac:picMkLst>
            <pc:docMk/>
            <pc:sldMk cId="2167493972" sldId="257"/>
            <ac:picMk id="56" creationId="{1BC65C16-ECA1-5F20-DFE7-7301E74B3C6A}"/>
          </ac:picMkLst>
        </pc:picChg>
        <pc:picChg chg="add mod modCrop">
          <ac:chgData name="陸 小島" userId="13fe7456a8411788" providerId="LiveId" clId="{624E9E0E-8141-9545-A51E-B498EC7AA5AB}" dt="2023-11-04T07:32:16.273" v="6306" actId="164"/>
          <ac:picMkLst>
            <pc:docMk/>
            <pc:sldMk cId="2167493972" sldId="257"/>
            <ac:picMk id="59" creationId="{2F6C4701-D4D0-C11A-B03C-959D062E58BC}"/>
          </ac:picMkLst>
        </pc:picChg>
        <pc:picChg chg="add mod">
          <ac:chgData name="陸 小島" userId="13fe7456a8411788" providerId="LiveId" clId="{624E9E0E-8141-9545-A51E-B498EC7AA5AB}" dt="2023-11-06T07:13:21.707" v="7930" actId="1076"/>
          <ac:picMkLst>
            <pc:docMk/>
            <pc:sldMk cId="2167493972" sldId="257"/>
            <ac:picMk id="63" creationId="{20CD0E62-422F-AEBB-2031-30984C2B928A}"/>
          </ac:picMkLst>
        </pc:picChg>
        <pc:picChg chg="add mod">
          <ac:chgData name="陸 小島" userId="13fe7456a8411788" providerId="LiveId" clId="{624E9E0E-8141-9545-A51E-B498EC7AA5AB}" dt="2023-11-06T07:45:58.142" v="8137" actId="1076"/>
          <ac:picMkLst>
            <pc:docMk/>
            <pc:sldMk cId="2167493972" sldId="257"/>
            <ac:picMk id="65" creationId="{C16F55C8-A8B9-82D1-0C24-DF236F0D279D}"/>
          </ac:picMkLst>
        </pc:picChg>
        <pc:picChg chg="add mod">
          <ac:chgData name="陸 小島" userId="13fe7456a8411788" providerId="LiveId" clId="{624E9E0E-8141-9545-A51E-B498EC7AA5AB}" dt="2023-11-06T07:18:23.757" v="7946" actId="1076"/>
          <ac:picMkLst>
            <pc:docMk/>
            <pc:sldMk cId="2167493972" sldId="257"/>
            <ac:picMk id="73" creationId="{1D13BE51-78C1-55B7-F4BA-A2060886A6BB}"/>
          </ac:picMkLst>
        </pc:picChg>
        <pc:cxnChg chg="add del">
          <ac:chgData name="陸 小島" userId="13fe7456a8411788" providerId="LiveId" clId="{624E9E0E-8141-9545-A51E-B498EC7AA5AB}" dt="2023-11-01T07:36:23.425" v="2532" actId="478"/>
          <ac:cxnSpMkLst>
            <pc:docMk/>
            <pc:sldMk cId="2167493972" sldId="257"/>
            <ac:cxnSpMk id="37" creationId="{57253D72-9A06-6F69-B7AE-2CF3E5753462}"/>
          </ac:cxnSpMkLst>
        </pc:cxnChg>
      </pc:sldChg>
      <pc:sldChg chg="addSp delSp modSp mod">
        <pc:chgData name="陸 小島" userId="13fe7456a8411788" providerId="LiveId" clId="{624E9E0E-8141-9545-A51E-B498EC7AA5AB}" dt="2023-11-06T08:44:53.043" v="8922" actId="20577"/>
        <pc:sldMkLst>
          <pc:docMk/>
          <pc:sldMk cId="1801676201" sldId="263"/>
        </pc:sldMkLst>
        <pc:spChg chg="mod">
          <ac:chgData name="陸 小島" userId="13fe7456a8411788" providerId="LiveId" clId="{624E9E0E-8141-9545-A51E-B498EC7AA5AB}" dt="2023-10-30T05:27:17.784" v="64" actId="207"/>
          <ac:spMkLst>
            <pc:docMk/>
            <pc:sldMk cId="1801676201" sldId="263"/>
            <ac:spMk id="4" creationId="{ACC53212-E93F-0140-364C-486C79A3F79A}"/>
          </ac:spMkLst>
        </pc:spChg>
        <pc:spChg chg="mod">
          <ac:chgData name="陸 小島" userId="13fe7456a8411788" providerId="LiveId" clId="{624E9E0E-8141-9545-A51E-B498EC7AA5AB}" dt="2023-11-01T06:52:43.935" v="2083" actId="1076"/>
          <ac:spMkLst>
            <pc:docMk/>
            <pc:sldMk cId="1801676201" sldId="263"/>
            <ac:spMk id="6" creationId="{CF8D6631-4C41-8457-A9D0-43E6353BD05E}"/>
          </ac:spMkLst>
        </pc:spChg>
        <pc:spChg chg="mod">
          <ac:chgData name="陸 小島" userId="13fe7456a8411788" providerId="LiveId" clId="{624E9E0E-8141-9545-A51E-B498EC7AA5AB}" dt="2023-11-01T06:52:57.276" v="2085" actId="1076"/>
          <ac:spMkLst>
            <pc:docMk/>
            <pc:sldMk cId="1801676201" sldId="263"/>
            <ac:spMk id="7" creationId="{232E8045-EEB3-1A23-07D5-A33A29877ED3}"/>
          </ac:spMkLst>
        </pc:spChg>
        <pc:spChg chg="add del mod">
          <ac:chgData name="陸 小島" userId="13fe7456a8411788" providerId="LiveId" clId="{624E9E0E-8141-9545-A51E-B498EC7AA5AB}" dt="2023-11-02T04:19:20.099" v="4492" actId="478"/>
          <ac:spMkLst>
            <pc:docMk/>
            <pc:sldMk cId="1801676201" sldId="263"/>
            <ac:spMk id="11" creationId="{5C22C4C8-F5B9-89E6-0B00-677D59417D35}"/>
          </ac:spMkLst>
        </pc:spChg>
        <pc:spChg chg="del">
          <ac:chgData name="陸 小島" userId="13fe7456a8411788" providerId="LiveId" clId="{624E9E0E-8141-9545-A51E-B498EC7AA5AB}" dt="2023-11-01T06:53:23.627" v="2087" actId="478"/>
          <ac:spMkLst>
            <pc:docMk/>
            <pc:sldMk cId="1801676201" sldId="263"/>
            <ac:spMk id="11" creationId="{D6F0F011-F0E7-4FFC-F3D7-3A4ECADDFEF8}"/>
          </ac:spMkLst>
        </pc:spChg>
        <pc:spChg chg="del">
          <ac:chgData name="陸 小島" userId="13fe7456a8411788" providerId="LiveId" clId="{624E9E0E-8141-9545-A51E-B498EC7AA5AB}" dt="2023-11-01T06:53:25.490" v="2088" actId="478"/>
          <ac:spMkLst>
            <pc:docMk/>
            <pc:sldMk cId="1801676201" sldId="263"/>
            <ac:spMk id="12" creationId="{827E6E2A-DD63-FCFF-F451-6AE9C566626B}"/>
          </ac:spMkLst>
        </pc:spChg>
        <pc:spChg chg="add del mod">
          <ac:chgData name="陸 小島" userId="13fe7456a8411788" providerId="LiveId" clId="{624E9E0E-8141-9545-A51E-B498EC7AA5AB}" dt="2023-11-02T04:18:28.581" v="4477" actId="478"/>
          <ac:spMkLst>
            <pc:docMk/>
            <pc:sldMk cId="1801676201" sldId="263"/>
            <ac:spMk id="12" creationId="{968C8EAF-326B-76B7-214A-FFC60EBCF47B}"/>
          </ac:spMkLst>
        </pc:spChg>
        <pc:spChg chg="del mod">
          <ac:chgData name="陸 小島" userId="13fe7456a8411788" providerId="LiveId" clId="{624E9E0E-8141-9545-A51E-B498EC7AA5AB}" dt="2023-11-02T00:17:16.315" v="3056" actId="478"/>
          <ac:spMkLst>
            <pc:docMk/>
            <pc:sldMk cId="1801676201" sldId="263"/>
            <ac:spMk id="14" creationId="{E3F6898F-981F-88E8-5302-AAEC03507E7B}"/>
          </ac:spMkLst>
        </pc:spChg>
        <pc:spChg chg="add del mod">
          <ac:chgData name="陸 小島" userId="13fe7456a8411788" providerId="LiveId" clId="{624E9E0E-8141-9545-A51E-B498EC7AA5AB}" dt="2023-11-02T04:11:19.838" v="4468" actId="478"/>
          <ac:spMkLst>
            <pc:docMk/>
            <pc:sldMk cId="1801676201" sldId="263"/>
            <ac:spMk id="18" creationId="{66A3E9FB-B9C6-411D-24DE-7074CCEC03FB}"/>
          </ac:spMkLst>
        </pc:spChg>
        <pc:spChg chg="del">
          <ac:chgData name="陸 小島" userId="13fe7456a8411788" providerId="LiveId" clId="{624E9E0E-8141-9545-A51E-B498EC7AA5AB}" dt="2023-10-31T05:50:20.938" v="1743" actId="478"/>
          <ac:spMkLst>
            <pc:docMk/>
            <pc:sldMk cId="1801676201" sldId="263"/>
            <ac:spMk id="18" creationId="{EE0CA6AC-8046-5DB4-FFB4-39343AA0642C}"/>
          </ac:spMkLst>
        </pc:spChg>
        <pc:spChg chg="add mod">
          <ac:chgData name="陸 小島" userId="13fe7456a8411788" providerId="LiveId" clId="{624E9E0E-8141-9545-A51E-B498EC7AA5AB}" dt="2023-11-04T04:58:03.178" v="5460" actId="1076"/>
          <ac:spMkLst>
            <pc:docMk/>
            <pc:sldMk cId="1801676201" sldId="263"/>
            <ac:spMk id="23" creationId="{7AE2AD00-044E-2147-A94D-C217DF8B1631}"/>
          </ac:spMkLst>
        </pc:spChg>
        <pc:spChg chg="del">
          <ac:chgData name="陸 小島" userId="13fe7456a8411788" providerId="LiveId" clId="{624E9E0E-8141-9545-A51E-B498EC7AA5AB}" dt="2023-11-01T06:51:49.901" v="2078" actId="478"/>
          <ac:spMkLst>
            <pc:docMk/>
            <pc:sldMk cId="1801676201" sldId="263"/>
            <ac:spMk id="23" creationId="{E5811709-F80F-0D59-7681-A1E414B22A75}"/>
          </ac:spMkLst>
        </pc:spChg>
        <pc:spChg chg="mod topLvl">
          <ac:chgData name="陸 小島" userId="13fe7456a8411788" providerId="LiveId" clId="{624E9E0E-8141-9545-A51E-B498EC7AA5AB}" dt="2023-11-04T02:05:56.501" v="5035" actId="1076"/>
          <ac:spMkLst>
            <pc:docMk/>
            <pc:sldMk cId="1801676201" sldId="263"/>
            <ac:spMk id="27" creationId="{FDB3FC79-CD48-D0E9-CC43-B2785928FB64}"/>
          </ac:spMkLst>
        </pc:spChg>
        <pc:spChg chg="mod topLvl">
          <ac:chgData name="陸 小島" userId="13fe7456a8411788" providerId="LiveId" clId="{624E9E0E-8141-9545-A51E-B498EC7AA5AB}" dt="2023-11-04T02:05:51.306" v="5034" actId="1076"/>
          <ac:spMkLst>
            <pc:docMk/>
            <pc:sldMk cId="1801676201" sldId="263"/>
            <ac:spMk id="28" creationId="{51EAC7B5-DC2F-28A9-E3F2-C0C8B6EAE065}"/>
          </ac:spMkLst>
        </pc:spChg>
        <pc:spChg chg="mod">
          <ac:chgData name="陸 小島" userId="13fe7456a8411788" providerId="LiveId" clId="{624E9E0E-8141-9545-A51E-B498EC7AA5AB}" dt="2023-11-06T08:44:53.043" v="8922" actId="20577"/>
          <ac:spMkLst>
            <pc:docMk/>
            <pc:sldMk cId="1801676201" sldId="263"/>
            <ac:spMk id="33" creationId="{2E80D6F5-9697-DBB0-FFCC-9130D8A34E24}"/>
          </ac:spMkLst>
        </pc:spChg>
        <pc:spChg chg="mod">
          <ac:chgData name="陸 小島" userId="13fe7456a8411788" providerId="LiveId" clId="{624E9E0E-8141-9545-A51E-B498EC7AA5AB}" dt="2023-11-01T06:53:19.533" v="2086" actId="255"/>
          <ac:spMkLst>
            <pc:docMk/>
            <pc:sldMk cId="1801676201" sldId="263"/>
            <ac:spMk id="35" creationId="{DEEDB1D6-EBF2-C338-4725-ABAC3DFF2701}"/>
          </ac:spMkLst>
        </pc:spChg>
        <pc:grpChg chg="del mod">
          <ac:chgData name="陸 小島" userId="13fe7456a8411788" providerId="LiveId" clId="{624E9E0E-8141-9545-A51E-B498EC7AA5AB}" dt="2023-10-31T05:50:34.531" v="1745" actId="165"/>
          <ac:grpSpMkLst>
            <pc:docMk/>
            <pc:sldMk cId="1801676201" sldId="263"/>
            <ac:grpSpMk id="32" creationId="{F49F09DC-CBB6-1887-207C-C363DA988FE9}"/>
          </ac:grpSpMkLst>
        </pc:grpChg>
        <pc:picChg chg="mod">
          <ac:chgData name="陸 小島" userId="13fe7456a8411788" providerId="LiveId" clId="{624E9E0E-8141-9545-A51E-B498EC7AA5AB}" dt="2023-11-01T06:51:57.672" v="2079" actId="2085"/>
          <ac:picMkLst>
            <pc:docMk/>
            <pc:sldMk cId="1801676201" sldId="263"/>
            <ac:picMk id="13" creationId="{90A709C3-9F6A-88E5-A588-DC713274148E}"/>
          </ac:picMkLst>
        </pc:picChg>
        <pc:picChg chg="del">
          <ac:chgData name="陸 小島" userId="13fe7456a8411788" providerId="LiveId" clId="{624E9E0E-8141-9545-A51E-B498EC7AA5AB}" dt="2023-11-04T04:55:11.710" v="5433" actId="478"/>
          <ac:picMkLst>
            <pc:docMk/>
            <pc:sldMk cId="1801676201" sldId="263"/>
            <ac:picMk id="15" creationId="{7FD63304-F387-0E08-8B45-34C69010F952}"/>
          </ac:picMkLst>
        </pc:picChg>
        <pc:picChg chg="mod">
          <ac:chgData name="陸 小島" userId="13fe7456a8411788" providerId="LiveId" clId="{624E9E0E-8141-9545-A51E-B498EC7AA5AB}" dt="2023-11-01T06:52:03.488" v="2080" actId="692"/>
          <ac:picMkLst>
            <pc:docMk/>
            <pc:sldMk cId="1801676201" sldId="263"/>
            <ac:picMk id="17" creationId="{28B54AF6-0DEB-DF3C-7124-F68BB271C77D}"/>
          </ac:picMkLst>
        </pc:picChg>
        <pc:picChg chg="mod">
          <ac:chgData name="陸 小島" userId="13fe7456a8411788" providerId="LiveId" clId="{624E9E0E-8141-9545-A51E-B498EC7AA5AB}" dt="2023-11-04T04:55:56.547" v="5444" actId="1076"/>
          <ac:picMkLst>
            <pc:docMk/>
            <pc:sldMk cId="1801676201" sldId="263"/>
            <ac:picMk id="25" creationId="{D67D268D-0E92-23E5-97A0-B80CA039F48F}"/>
          </ac:picMkLst>
        </pc:picChg>
        <pc:picChg chg="del mod topLvl modCrop">
          <ac:chgData name="陸 小島" userId="13fe7456a8411788" providerId="LiveId" clId="{624E9E0E-8141-9545-A51E-B498EC7AA5AB}" dt="2023-11-02T04:15:19.093" v="4469" actId="478"/>
          <ac:picMkLst>
            <pc:docMk/>
            <pc:sldMk cId="1801676201" sldId="263"/>
            <ac:picMk id="26" creationId="{9CD314EE-3BBB-F661-371F-ED143FA4609C}"/>
          </ac:picMkLst>
        </pc:picChg>
        <pc:picChg chg="mod topLvl">
          <ac:chgData name="陸 小島" userId="13fe7456a8411788" providerId="LiveId" clId="{624E9E0E-8141-9545-A51E-B498EC7AA5AB}" dt="2023-11-02T04:24:03.796" v="4560" actId="1076"/>
          <ac:picMkLst>
            <pc:docMk/>
            <pc:sldMk cId="1801676201" sldId="263"/>
            <ac:picMk id="30" creationId="{FC9D563B-5C09-6A13-1B5A-E0A2259898C9}"/>
          </ac:picMkLst>
        </pc:picChg>
        <pc:picChg chg="mod topLvl">
          <ac:chgData name="陸 小島" userId="13fe7456a8411788" providerId="LiveId" clId="{624E9E0E-8141-9545-A51E-B498EC7AA5AB}" dt="2023-11-04T01:26:31.087" v="4900" actId="1076"/>
          <ac:picMkLst>
            <pc:docMk/>
            <pc:sldMk cId="1801676201" sldId="263"/>
            <ac:picMk id="31" creationId="{67600181-C72D-F322-7A0B-5BE445048DED}"/>
          </ac:picMkLst>
        </pc:picChg>
        <pc:picChg chg="add del mod">
          <ac:chgData name="陸 小島" userId="13fe7456a8411788" providerId="LiveId" clId="{624E9E0E-8141-9545-A51E-B498EC7AA5AB}" dt="2023-11-02T04:15:30.430" v="4472" actId="478"/>
          <ac:picMkLst>
            <pc:docMk/>
            <pc:sldMk cId="1801676201" sldId="263"/>
            <ac:picMk id="32" creationId="{0A4BACD4-90A0-0FD1-9327-F748B82FF5E0}"/>
          </ac:picMkLst>
        </pc:picChg>
        <pc:picChg chg="add del mod modCrop">
          <ac:chgData name="陸 小島" userId="13fe7456a8411788" providerId="LiveId" clId="{624E9E0E-8141-9545-A51E-B498EC7AA5AB}" dt="2023-11-02T04:18:23.708" v="4476" actId="478"/>
          <ac:picMkLst>
            <pc:docMk/>
            <pc:sldMk cId="1801676201" sldId="263"/>
            <ac:picMk id="34" creationId="{67E8666B-A3AB-C3AD-C51F-A2E96208841D}"/>
          </ac:picMkLst>
        </pc:picChg>
        <pc:picChg chg="add mod">
          <ac:chgData name="陸 小島" userId="13fe7456a8411788" providerId="LiveId" clId="{624E9E0E-8141-9545-A51E-B498EC7AA5AB}" dt="2023-11-02T04:24:03.796" v="4560" actId="1076"/>
          <ac:picMkLst>
            <pc:docMk/>
            <pc:sldMk cId="1801676201" sldId="263"/>
            <ac:picMk id="36" creationId="{B8C3D96C-383E-5567-5C9E-D0168E191EE4}"/>
          </ac:picMkLst>
        </pc:picChg>
        <pc:picChg chg="add mod">
          <ac:chgData name="陸 小島" userId="13fe7456a8411788" providerId="LiveId" clId="{624E9E0E-8141-9545-A51E-B498EC7AA5AB}" dt="2023-11-02T04:24:03.796" v="4560" actId="1076"/>
          <ac:picMkLst>
            <pc:docMk/>
            <pc:sldMk cId="1801676201" sldId="263"/>
            <ac:picMk id="37" creationId="{D4569A66-A48A-AF7F-2CA4-C4E9306CF9CF}"/>
          </ac:picMkLst>
        </pc:picChg>
        <pc:picChg chg="add mod">
          <ac:chgData name="陸 小島" userId="13fe7456a8411788" providerId="LiveId" clId="{624E9E0E-8141-9545-A51E-B498EC7AA5AB}" dt="2023-11-04T01:26:22.888" v="4899" actId="14100"/>
          <ac:picMkLst>
            <pc:docMk/>
            <pc:sldMk cId="1801676201" sldId="263"/>
            <ac:picMk id="38" creationId="{8C9DFD07-7125-9BDE-7CA9-BE767B88EAC6}"/>
          </ac:picMkLst>
        </pc:picChg>
        <pc:picChg chg="add mod">
          <ac:chgData name="陸 小島" userId="13fe7456a8411788" providerId="LiveId" clId="{624E9E0E-8141-9545-A51E-B498EC7AA5AB}" dt="2023-11-04T01:25:45.187" v="4895" actId="14100"/>
          <ac:picMkLst>
            <pc:docMk/>
            <pc:sldMk cId="1801676201" sldId="263"/>
            <ac:picMk id="39" creationId="{5215BB8A-72CE-A966-0F18-1AA9F4496D2C}"/>
          </ac:picMkLst>
        </pc:picChg>
        <pc:picChg chg="add mod">
          <ac:chgData name="陸 小島" userId="13fe7456a8411788" providerId="LiveId" clId="{624E9E0E-8141-9545-A51E-B498EC7AA5AB}" dt="2023-11-04T04:56:29.971" v="5449" actId="1076"/>
          <ac:picMkLst>
            <pc:docMk/>
            <pc:sldMk cId="1801676201" sldId="263"/>
            <ac:picMk id="41" creationId="{F19CE1C8-09D5-E139-35BD-E0192316A8D1}"/>
          </ac:picMkLst>
        </pc:picChg>
      </pc:sldChg>
      <pc:sldChg chg="delSp mod">
        <pc:chgData name="陸 小島" userId="13fe7456a8411788" providerId="LiveId" clId="{624E9E0E-8141-9545-A51E-B498EC7AA5AB}" dt="2023-11-04T05:47:12.575" v="5710" actId="478"/>
        <pc:sldMkLst>
          <pc:docMk/>
          <pc:sldMk cId="2981570444" sldId="264"/>
        </pc:sldMkLst>
        <pc:spChg chg="del">
          <ac:chgData name="陸 小島" userId="13fe7456a8411788" providerId="LiveId" clId="{624E9E0E-8141-9545-A51E-B498EC7AA5AB}" dt="2023-11-04T05:47:12.575" v="5710" actId="478"/>
          <ac:spMkLst>
            <pc:docMk/>
            <pc:sldMk cId="2981570444" sldId="264"/>
            <ac:spMk id="5" creationId="{7A432E44-4F3D-5174-02CD-715955250B49}"/>
          </ac:spMkLst>
        </pc:spChg>
      </pc:sldChg>
      <pc:sldChg chg="addSp delSp modSp mod">
        <pc:chgData name="陸 小島" userId="13fe7456a8411788" providerId="LiveId" clId="{624E9E0E-8141-9545-A51E-B498EC7AA5AB}" dt="2023-11-06T08:45:21.127" v="8928" actId="20577"/>
        <pc:sldMkLst>
          <pc:docMk/>
          <pc:sldMk cId="3563690172" sldId="265"/>
        </pc:sldMkLst>
        <pc:spChg chg="mod">
          <ac:chgData name="陸 小島" userId="13fe7456a8411788" providerId="LiveId" clId="{624E9E0E-8141-9545-A51E-B498EC7AA5AB}" dt="2023-11-04T01:37:08.247" v="4936"/>
          <ac:spMkLst>
            <pc:docMk/>
            <pc:sldMk cId="3563690172" sldId="265"/>
            <ac:spMk id="2" creationId="{54EDCAFC-EB47-24A3-F3EF-F9265A5DD0BA}"/>
          </ac:spMkLst>
        </pc:spChg>
        <pc:spChg chg="del">
          <ac:chgData name="陸 小島" userId="13fe7456a8411788" providerId="LiveId" clId="{624E9E0E-8141-9545-A51E-B498EC7AA5AB}" dt="2023-11-01T23:08:56.566" v="2823" actId="478"/>
          <ac:spMkLst>
            <pc:docMk/>
            <pc:sldMk cId="3563690172" sldId="265"/>
            <ac:spMk id="3" creationId="{BBAB258B-6665-D5EF-5C42-2EB77E4D2FFB}"/>
          </ac:spMkLst>
        </pc:spChg>
        <pc:spChg chg="add mod">
          <ac:chgData name="陸 小島" userId="13fe7456a8411788" providerId="LiveId" clId="{624E9E0E-8141-9545-A51E-B498EC7AA5AB}" dt="2023-11-04T08:20:21.504" v="6576" actId="1076"/>
          <ac:spMkLst>
            <pc:docMk/>
            <pc:sldMk cId="3563690172" sldId="265"/>
            <ac:spMk id="3" creationId="{C99CADDE-F3A2-402B-C521-D9DDFA3A3580}"/>
          </ac:spMkLst>
        </pc:spChg>
        <pc:spChg chg="mod">
          <ac:chgData name="陸 小島" userId="13fe7456a8411788" providerId="LiveId" clId="{624E9E0E-8141-9545-A51E-B498EC7AA5AB}" dt="2023-11-02T05:06:47.659" v="4807" actId="1076"/>
          <ac:spMkLst>
            <pc:docMk/>
            <pc:sldMk cId="3563690172" sldId="265"/>
            <ac:spMk id="5" creationId="{0754259A-D8D4-D802-60A8-3E5E9C436489}"/>
          </ac:spMkLst>
        </pc:spChg>
        <pc:spChg chg="add mod">
          <ac:chgData name="陸 小島" userId="13fe7456a8411788" providerId="LiveId" clId="{624E9E0E-8141-9545-A51E-B498EC7AA5AB}" dt="2023-11-04T08:19:58.872" v="6574" actId="1076"/>
          <ac:spMkLst>
            <pc:docMk/>
            <pc:sldMk cId="3563690172" sldId="265"/>
            <ac:spMk id="7" creationId="{1813263E-977A-64EC-9BC9-00AACEE87F58}"/>
          </ac:spMkLst>
        </pc:spChg>
        <pc:spChg chg="del mod">
          <ac:chgData name="陸 小島" userId="13fe7456a8411788" providerId="LiveId" clId="{624E9E0E-8141-9545-A51E-B498EC7AA5AB}" dt="2023-11-01T23:08:59.351" v="2824" actId="478"/>
          <ac:spMkLst>
            <pc:docMk/>
            <pc:sldMk cId="3563690172" sldId="265"/>
            <ac:spMk id="9" creationId="{7FBED3DB-010E-18A1-0E7F-DC5452001870}"/>
          </ac:spMkLst>
        </pc:spChg>
        <pc:spChg chg="del mod">
          <ac:chgData name="陸 小島" userId="13fe7456a8411788" providerId="LiveId" clId="{624E9E0E-8141-9545-A51E-B498EC7AA5AB}" dt="2023-11-02T00:17:39.709" v="3057" actId="478"/>
          <ac:spMkLst>
            <pc:docMk/>
            <pc:sldMk cId="3563690172" sldId="265"/>
            <ac:spMk id="10" creationId="{11611AB2-41CD-84BC-F7BD-044D90D1E87F}"/>
          </ac:spMkLst>
        </pc:spChg>
        <pc:spChg chg="add mod">
          <ac:chgData name="陸 小島" userId="13fe7456a8411788" providerId="LiveId" clId="{624E9E0E-8141-9545-A51E-B498EC7AA5AB}" dt="2023-11-04T08:19:58.872" v="6574" actId="1076"/>
          <ac:spMkLst>
            <pc:docMk/>
            <pc:sldMk cId="3563690172" sldId="265"/>
            <ac:spMk id="11" creationId="{DF0D3375-0EDC-8E64-FCE6-E128066A2970}"/>
          </ac:spMkLst>
        </pc:spChg>
        <pc:spChg chg="mod topLvl">
          <ac:chgData name="陸 小島" userId="13fe7456a8411788" providerId="LiveId" clId="{624E9E0E-8141-9545-A51E-B498EC7AA5AB}" dt="2023-11-04T08:23:40.852" v="6608" actId="14100"/>
          <ac:spMkLst>
            <pc:docMk/>
            <pc:sldMk cId="3563690172" sldId="265"/>
            <ac:spMk id="13" creationId="{E8FF6553-C2D5-76DB-AE81-AC03311E19A4}"/>
          </ac:spMkLst>
        </pc:spChg>
        <pc:spChg chg="mod">
          <ac:chgData name="陸 小島" userId="13fe7456a8411788" providerId="LiveId" clId="{624E9E0E-8141-9545-A51E-B498EC7AA5AB}" dt="2023-11-05T07:29:19.619" v="7689" actId="1076"/>
          <ac:spMkLst>
            <pc:docMk/>
            <pc:sldMk cId="3563690172" sldId="265"/>
            <ac:spMk id="14" creationId="{95B95A99-00C7-3446-3DEA-670932E56AC5}"/>
          </ac:spMkLst>
        </pc:spChg>
        <pc:spChg chg="del">
          <ac:chgData name="陸 小島" userId="13fe7456a8411788" providerId="LiveId" clId="{624E9E0E-8141-9545-A51E-B498EC7AA5AB}" dt="2023-11-01T23:09:02.395" v="2825" actId="478"/>
          <ac:spMkLst>
            <pc:docMk/>
            <pc:sldMk cId="3563690172" sldId="265"/>
            <ac:spMk id="20" creationId="{802C1383-A77D-447B-6164-B04C492639DE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20" creationId="{925B7FF7-EE9E-1CD7-0C1A-1D03B4BB10A7}"/>
          </ac:spMkLst>
        </pc:spChg>
        <pc:spChg chg="del">
          <ac:chgData name="陸 小島" userId="13fe7456a8411788" providerId="LiveId" clId="{624E9E0E-8141-9545-A51E-B498EC7AA5AB}" dt="2023-11-01T23:03:29.370" v="2751" actId="478"/>
          <ac:spMkLst>
            <pc:docMk/>
            <pc:sldMk cId="3563690172" sldId="265"/>
            <ac:spMk id="21" creationId="{77DF66B6-8045-561A-189A-D171BC113821}"/>
          </ac:spMkLst>
        </pc:spChg>
        <pc:spChg chg="mod topLvl">
          <ac:chgData name="陸 小島" userId="13fe7456a8411788" providerId="LiveId" clId="{624E9E0E-8141-9545-A51E-B498EC7AA5AB}" dt="2023-11-04T08:21:32.399" v="6580" actId="1076"/>
          <ac:spMkLst>
            <pc:docMk/>
            <pc:sldMk cId="3563690172" sldId="265"/>
            <ac:spMk id="21" creationId="{814FAEA0-FE5B-17F7-7C71-DFC5D627DE0F}"/>
          </ac:spMkLst>
        </pc:spChg>
        <pc:spChg chg="mod">
          <ac:chgData name="陸 小島" userId="13fe7456a8411788" providerId="LiveId" clId="{624E9E0E-8141-9545-A51E-B498EC7AA5AB}" dt="2023-11-06T08:45:21.127" v="8928" actId="20577"/>
          <ac:spMkLst>
            <pc:docMk/>
            <pc:sldMk cId="3563690172" sldId="265"/>
            <ac:spMk id="22" creationId="{10A7AF47-5295-1961-D506-6853E71A2538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23" creationId="{3A37D87D-CC00-0C89-49D6-2FE412373B27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24" creationId="{228D2A0A-28B0-FA9F-44A0-0BE7A67EB532}"/>
          </ac:spMkLst>
        </pc:spChg>
        <pc:spChg chg="mod topLvl">
          <ac:chgData name="陸 小島" userId="13fe7456a8411788" providerId="LiveId" clId="{624E9E0E-8141-9545-A51E-B498EC7AA5AB}" dt="2023-11-04T08:23:32.671" v="6606" actId="1076"/>
          <ac:spMkLst>
            <pc:docMk/>
            <pc:sldMk cId="3563690172" sldId="265"/>
            <ac:spMk id="25" creationId="{F4AB9E8E-5818-165E-6330-69BB11012A5A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26" creationId="{BD32F4CA-F37B-04B3-8881-A1449B6A0176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27" creationId="{02440CB9-CE43-9C05-E688-0E3E0376CFAA}"/>
          </ac:spMkLst>
        </pc:spChg>
        <pc:spChg chg="mod topLvl">
          <ac:chgData name="陸 小島" userId="13fe7456a8411788" providerId="LiveId" clId="{624E9E0E-8141-9545-A51E-B498EC7AA5AB}" dt="2023-11-04T08:25:17.165" v="6614" actId="1076"/>
          <ac:spMkLst>
            <pc:docMk/>
            <pc:sldMk cId="3563690172" sldId="265"/>
            <ac:spMk id="28" creationId="{D50E650C-0BF8-5A7A-499F-BF06B99D0560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29" creationId="{A40B97F6-7B3C-9A7D-270F-31FBFCFE0C9F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30" creationId="{68C373C3-2D23-1216-213C-B60C3451D51D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31" creationId="{10C143C2-D97A-6264-B472-CC779DDB913D}"/>
          </ac:spMkLst>
        </pc:spChg>
        <pc:spChg chg="del mod topLvl">
          <ac:chgData name="陸 小島" userId="13fe7456a8411788" providerId="LiveId" clId="{624E9E0E-8141-9545-A51E-B498EC7AA5AB}" dt="2023-11-04T01:55:21.743" v="4988" actId="478"/>
          <ac:spMkLst>
            <pc:docMk/>
            <pc:sldMk cId="3563690172" sldId="265"/>
            <ac:spMk id="32" creationId="{611A3C73-EB34-2530-0908-0E543265954C}"/>
          </ac:spMkLst>
        </pc:spChg>
        <pc:spChg chg="add mod">
          <ac:chgData name="陸 小島" userId="13fe7456a8411788" providerId="LiveId" clId="{624E9E0E-8141-9545-A51E-B498EC7AA5AB}" dt="2023-11-04T01:55:51.346" v="4991" actId="164"/>
          <ac:spMkLst>
            <pc:docMk/>
            <pc:sldMk cId="3563690172" sldId="265"/>
            <ac:spMk id="34" creationId="{F8F67FB7-0E67-501F-A374-201625A525F7}"/>
          </ac:spMkLst>
        </pc:spChg>
        <pc:spChg chg="add mod">
          <ac:chgData name="陸 小島" userId="13fe7456a8411788" providerId="LiveId" clId="{624E9E0E-8141-9545-A51E-B498EC7AA5AB}" dt="2023-11-04T01:55:51.346" v="4991" actId="164"/>
          <ac:spMkLst>
            <pc:docMk/>
            <pc:sldMk cId="3563690172" sldId="265"/>
            <ac:spMk id="35" creationId="{916C6CA4-3E36-841E-5AEC-27C1DA28ADA8}"/>
          </ac:spMkLst>
        </pc:spChg>
        <pc:spChg chg="add mod">
          <ac:chgData name="陸 小島" userId="13fe7456a8411788" providerId="LiveId" clId="{624E9E0E-8141-9545-A51E-B498EC7AA5AB}" dt="2023-11-04T01:55:51.346" v="4991" actId="164"/>
          <ac:spMkLst>
            <pc:docMk/>
            <pc:sldMk cId="3563690172" sldId="265"/>
            <ac:spMk id="36" creationId="{31473F93-6A4F-BA3C-10EB-88A2BE1462BA}"/>
          </ac:spMkLst>
        </pc:spChg>
        <pc:spChg chg="add del mod">
          <ac:chgData name="陸 小島" userId="13fe7456a8411788" providerId="LiveId" clId="{624E9E0E-8141-9545-A51E-B498EC7AA5AB}" dt="2023-11-04T01:58:01.453" v="5011" actId="478"/>
          <ac:spMkLst>
            <pc:docMk/>
            <pc:sldMk cId="3563690172" sldId="265"/>
            <ac:spMk id="37" creationId="{D772E660-4AA9-C985-D9DF-524812DB2F8A}"/>
          </ac:spMkLst>
        </pc:spChg>
        <pc:spChg chg="add del mod">
          <ac:chgData name="陸 小島" userId="13fe7456a8411788" providerId="LiveId" clId="{624E9E0E-8141-9545-A51E-B498EC7AA5AB}" dt="2023-11-04T01:58:07.738" v="5012" actId="478"/>
          <ac:spMkLst>
            <pc:docMk/>
            <pc:sldMk cId="3563690172" sldId="265"/>
            <ac:spMk id="38" creationId="{AF17C5DC-F56C-E353-A2D0-FAA847B33217}"/>
          </ac:spMkLst>
        </pc:spChg>
        <pc:spChg chg="add mod">
          <ac:chgData name="陸 小島" userId="13fe7456a8411788" providerId="LiveId" clId="{624E9E0E-8141-9545-A51E-B498EC7AA5AB}" dt="2023-11-04T01:55:51.346" v="4991" actId="164"/>
          <ac:spMkLst>
            <pc:docMk/>
            <pc:sldMk cId="3563690172" sldId="265"/>
            <ac:spMk id="39" creationId="{CC22B966-FAEA-CB76-C7DC-0BBFDABE8E28}"/>
          </ac:spMkLst>
        </pc:spChg>
        <pc:spChg chg="add mod">
          <ac:chgData name="陸 小島" userId="13fe7456a8411788" providerId="LiveId" clId="{624E9E0E-8141-9545-A51E-B498EC7AA5AB}" dt="2023-11-06T07:51:55.091" v="8153" actId="166"/>
          <ac:spMkLst>
            <pc:docMk/>
            <pc:sldMk cId="3563690172" sldId="265"/>
            <ac:spMk id="40" creationId="{A551D986-01B1-4EEE-A17B-73F1A5608307}"/>
          </ac:spMkLst>
        </pc:spChg>
        <pc:spChg chg="add mod">
          <ac:chgData name="陸 小島" userId="13fe7456a8411788" providerId="LiveId" clId="{624E9E0E-8141-9545-A51E-B498EC7AA5AB}" dt="2023-11-04T01:55:51.346" v="4991" actId="164"/>
          <ac:spMkLst>
            <pc:docMk/>
            <pc:sldMk cId="3563690172" sldId="265"/>
            <ac:spMk id="41" creationId="{84F45F3A-901A-880B-6F32-03D3D59A8B0C}"/>
          </ac:spMkLst>
        </pc:spChg>
        <pc:spChg chg="add mod">
          <ac:chgData name="陸 小島" userId="13fe7456a8411788" providerId="LiveId" clId="{624E9E0E-8141-9545-A51E-B498EC7AA5AB}" dt="2023-11-04T01:55:51.346" v="4991" actId="164"/>
          <ac:spMkLst>
            <pc:docMk/>
            <pc:sldMk cId="3563690172" sldId="265"/>
            <ac:spMk id="42" creationId="{FC491E27-076E-69F7-6E4B-6C1CAC1D6233}"/>
          </ac:spMkLst>
        </pc:spChg>
        <pc:spChg chg="add mod">
          <ac:chgData name="陸 小島" userId="13fe7456a8411788" providerId="LiveId" clId="{624E9E0E-8141-9545-A51E-B498EC7AA5AB}" dt="2023-11-04T08:25:14.067" v="6613" actId="1076"/>
          <ac:spMkLst>
            <pc:docMk/>
            <pc:sldMk cId="3563690172" sldId="265"/>
            <ac:spMk id="45" creationId="{17AF497A-E545-7703-1465-FEC9CD793691}"/>
          </ac:spMkLst>
        </pc:spChg>
        <pc:spChg chg="mod">
          <ac:chgData name="陸 小島" userId="13fe7456a8411788" providerId="LiveId" clId="{624E9E0E-8141-9545-A51E-B498EC7AA5AB}" dt="2023-11-04T01:53:26.066" v="4975" actId="20577"/>
          <ac:spMkLst>
            <pc:docMk/>
            <pc:sldMk cId="3563690172" sldId="265"/>
            <ac:spMk id="1030" creationId="{E34CBAE2-70A4-7F64-6BAD-0F25A91507E2}"/>
          </ac:spMkLst>
        </pc:spChg>
        <pc:grpChg chg="add del mod">
          <ac:chgData name="陸 小島" userId="13fe7456a8411788" providerId="LiveId" clId="{624E9E0E-8141-9545-A51E-B498EC7AA5AB}" dt="2023-11-04T01:54:55.126" v="4985" actId="165"/>
          <ac:grpSpMkLst>
            <pc:docMk/>
            <pc:sldMk cId="3563690172" sldId="265"/>
            <ac:grpSpMk id="9" creationId="{A38EF10A-DF88-D678-F236-E0B067E5522D}"/>
          </ac:grpSpMkLst>
        </pc:grpChg>
        <pc:grpChg chg="mod">
          <ac:chgData name="陸 小島" userId="13fe7456a8411788" providerId="LiveId" clId="{624E9E0E-8141-9545-A51E-B498EC7AA5AB}" dt="2023-11-04T01:50:58.036" v="4952" actId="1076"/>
          <ac:grpSpMkLst>
            <pc:docMk/>
            <pc:sldMk cId="3563690172" sldId="265"/>
            <ac:grpSpMk id="19" creationId="{D5F9363F-8984-B0A8-598F-30FABF57CBAA}"/>
          </ac:grpSpMkLst>
        </pc:grpChg>
        <pc:grpChg chg="add mod">
          <ac:chgData name="陸 小島" userId="13fe7456a8411788" providerId="LiveId" clId="{624E9E0E-8141-9545-A51E-B498EC7AA5AB}" dt="2023-11-01T23:12:58.307" v="2899" actId="571"/>
          <ac:grpSpMkLst>
            <pc:docMk/>
            <pc:sldMk cId="3563690172" sldId="265"/>
            <ac:grpSpMk id="23" creationId="{6FC2A715-241B-0003-73A0-079E69FA4DB5}"/>
          </ac:grpSpMkLst>
        </pc:grpChg>
        <pc:grpChg chg="add mod">
          <ac:chgData name="陸 小島" userId="13fe7456a8411788" providerId="LiveId" clId="{624E9E0E-8141-9545-A51E-B498EC7AA5AB}" dt="2023-11-04T01:53:23.493" v="4970" actId="164"/>
          <ac:grpSpMkLst>
            <pc:docMk/>
            <pc:sldMk cId="3563690172" sldId="265"/>
            <ac:grpSpMk id="33" creationId="{0CDB5C96-7E82-6018-35DD-7F103B28F38E}"/>
          </ac:grpSpMkLst>
        </pc:grpChg>
        <pc:grpChg chg="add mod">
          <ac:chgData name="陸 小島" userId="13fe7456a8411788" providerId="LiveId" clId="{624E9E0E-8141-9545-A51E-B498EC7AA5AB}" dt="2023-11-04T08:25:14.067" v="6613" actId="1076"/>
          <ac:grpSpMkLst>
            <pc:docMk/>
            <pc:sldMk cId="3563690172" sldId="265"/>
            <ac:grpSpMk id="43" creationId="{F88EA139-0F37-6A21-F3A8-2866D4C6C4B1}"/>
          </ac:grpSpMkLst>
        </pc:grpChg>
        <pc:picChg chg="mod">
          <ac:chgData name="陸 小島" userId="13fe7456a8411788" providerId="LiveId" clId="{624E9E0E-8141-9545-A51E-B498EC7AA5AB}" dt="2023-11-02T05:06:47.659" v="4807" actId="1076"/>
          <ac:picMkLst>
            <pc:docMk/>
            <pc:sldMk cId="3563690172" sldId="265"/>
            <ac:picMk id="4" creationId="{B9040328-567A-6C57-DBE6-12F16566B21E}"/>
          </ac:picMkLst>
        </pc:picChg>
        <pc:picChg chg="mod">
          <ac:chgData name="陸 小島" userId="13fe7456a8411788" providerId="LiveId" clId="{624E9E0E-8141-9545-A51E-B498EC7AA5AB}" dt="2023-11-04T01:51:02.668" v="4953" actId="14100"/>
          <ac:picMkLst>
            <pc:docMk/>
            <pc:sldMk cId="3563690172" sldId="265"/>
            <ac:picMk id="6" creationId="{D0B3F782-18A4-6A6F-29E3-F9D7FE9358BD}"/>
          </ac:picMkLst>
        </pc:picChg>
        <pc:picChg chg="mod">
          <ac:chgData name="陸 小島" userId="13fe7456a8411788" providerId="LiveId" clId="{624E9E0E-8141-9545-A51E-B498EC7AA5AB}" dt="2023-11-04T01:51:07.235" v="4955" actId="1076"/>
          <ac:picMkLst>
            <pc:docMk/>
            <pc:sldMk cId="3563690172" sldId="265"/>
            <ac:picMk id="8" creationId="{139A7EF2-FA53-B503-9485-4DE01369D70D}"/>
          </ac:picMkLst>
        </pc:picChg>
        <pc:picChg chg="mod">
          <ac:chgData name="陸 小島" userId="13fe7456a8411788" providerId="LiveId" clId="{624E9E0E-8141-9545-A51E-B498EC7AA5AB}" dt="2023-11-02T05:06:47.659" v="4807" actId="1076"/>
          <ac:picMkLst>
            <pc:docMk/>
            <pc:sldMk cId="3563690172" sldId="265"/>
            <ac:picMk id="12" creationId="{4E216180-BD80-7EBC-E33E-631E764C1AB3}"/>
          </ac:picMkLst>
        </pc:picChg>
        <pc:picChg chg="add mod">
          <ac:chgData name="陸 小島" userId="13fe7456a8411788" providerId="LiveId" clId="{624E9E0E-8141-9545-A51E-B498EC7AA5AB}" dt="2023-11-01T23:12:58.307" v="2899" actId="571"/>
          <ac:picMkLst>
            <pc:docMk/>
            <pc:sldMk cId="3563690172" sldId="265"/>
            <ac:picMk id="13" creationId="{10AF39DE-E4FB-6A0E-6585-6BCED4C8BA7F}"/>
          </ac:picMkLst>
        </pc:picChg>
        <pc:picChg chg="mod">
          <ac:chgData name="陸 小島" userId="13fe7456a8411788" providerId="LiveId" clId="{624E9E0E-8141-9545-A51E-B498EC7AA5AB}" dt="2023-11-02T05:06:47.659" v="4807" actId="1076"/>
          <ac:picMkLst>
            <pc:docMk/>
            <pc:sldMk cId="3563690172" sldId="265"/>
            <ac:picMk id="15" creationId="{85AA1F33-F082-8015-A0EA-AD7796107446}"/>
          </ac:picMkLst>
        </pc:picChg>
        <pc:picChg chg="mod">
          <ac:chgData name="陸 小島" userId="13fe7456a8411788" providerId="LiveId" clId="{624E9E0E-8141-9545-A51E-B498EC7AA5AB}" dt="2023-11-04T05:58:51.939" v="5766" actId="1076"/>
          <ac:picMkLst>
            <pc:docMk/>
            <pc:sldMk cId="3563690172" sldId="265"/>
            <ac:picMk id="16" creationId="{7D22683C-53D7-D9CD-3C5D-8B09F6EE4C68}"/>
          </ac:picMkLst>
        </pc:picChg>
        <pc:picChg chg="mod">
          <ac:chgData name="陸 小島" userId="13fe7456a8411788" providerId="LiveId" clId="{624E9E0E-8141-9545-A51E-B498EC7AA5AB}" dt="2023-11-01T23:12:58.307" v="2899" actId="571"/>
          <ac:picMkLst>
            <pc:docMk/>
            <pc:sldMk cId="3563690172" sldId="265"/>
            <ac:picMk id="24" creationId="{667CABEC-3597-7D6C-AE5C-6F0EA6E8EB43}"/>
          </ac:picMkLst>
        </pc:picChg>
        <pc:picChg chg="mod">
          <ac:chgData name="陸 小島" userId="13fe7456a8411788" providerId="LiveId" clId="{624E9E0E-8141-9545-A51E-B498EC7AA5AB}" dt="2023-11-01T23:12:58.307" v="2899" actId="571"/>
          <ac:picMkLst>
            <pc:docMk/>
            <pc:sldMk cId="3563690172" sldId="265"/>
            <ac:picMk id="25" creationId="{64EDB434-F5E7-607C-84A0-C3EC299199A5}"/>
          </ac:picMkLst>
        </pc:picChg>
        <pc:cxnChg chg="add mod">
          <ac:chgData name="陸 小島" userId="13fe7456a8411788" providerId="LiveId" clId="{624E9E0E-8141-9545-A51E-B498EC7AA5AB}" dt="2023-11-04T08:25:14.067" v="6613" actId="1076"/>
          <ac:cxnSpMkLst>
            <pc:docMk/>
            <pc:sldMk cId="3563690172" sldId="265"/>
            <ac:cxnSpMk id="44" creationId="{4BBECBAE-3FDD-14C8-FC74-8206722BEDED}"/>
          </ac:cxnSpMkLst>
        </pc:cxnChg>
      </pc:sldChg>
      <pc:sldChg chg="addSp delSp modSp del mod">
        <pc:chgData name="陸 小島" userId="13fe7456a8411788" providerId="LiveId" clId="{624E9E0E-8141-9545-A51E-B498EC7AA5AB}" dt="2023-11-01T23:25:58.439" v="3041" actId="2696"/>
        <pc:sldMkLst>
          <pc:docMk/>
          <pc:sldMk cId="3381056952" sldId="266"/>
        </pc:sldMkLst>
        <pc:spChg chg="add del">
          <ac:chgData name="陸 小島" userId="13fe7456a8411788" providerId="LiveId" clId="{624E9E0E-8141-9545-A51E-B498EC7AA5AB}" dt="2023-11-01T23:18:20.112" v="2942" actId="478"/>
          <ac:spMkLst>
            <pc:docMk/>
            <pc:sldMk cId="3381056952" sldId="266"/>
            <ac:spMk id="3" creationId="{E6D58AD7-E7AD-852E-02C3-4EF420AE47E6}"/>
          </ac:spMkLst>
        </pc:spChg>
        <pc:spChg chg="del mod">
          <ac:chgData name="陸 小島" userId="13fe7456a8411788" providerId="LiveId" clId="{624E9E0E-8141-9545-A51E-B498EC7AA5AB}" dt="2023-11-01T23:18:44.575" v="2945" actId="21"/>
          <ac:spMkLst>
            <pc:docMk/>
            <pc:sldMk cId="3381056952" sldId="266"/>
            <ac:spMk id="4" creationId="{846580EE-AF65-1A91-9843-A52436D9C899}"/>
          </ac:spMkLst>
        </pc:spChg>
        <pc:spChg chg="del">
          <ac:chgData name="陸 小島" userId="13fe7456a8411788" providerId="LiveId" clId="{624E9E0E-8141-9545-A51E-B498EC7AA5AB}" dt="2023-11-01T06:59:05.900" v="2091" actId="478"/>
          <ac:spMkLst>
            <pc:docMk/>
            <pc:sldMk cId="3381056952" sldId="266"/>
            <ac:spMk id="5" creationId="{B1BFB82D-37EB-9B02-8FD7-B8EE02661AC1}"/>
          </ac:spMkLst>
        </pc:spChg>
        <pc:spChg chg="del">
          <ac:chgData name="陸 小島" userId="13fe7456a8411788" providerId="LiveId" clId="{624E9E0E-8141-9545-A51E-B498EC7AA5AB}" dt="2023-11-01T23:18:26.999" v="2943" actId="21"/>
          <ac:spMkLst>
            <pc:docMk/>
            <pc:sldMk cId="3381056952" sldId="266"/>
            <ac:spMk id="6" creationId="{C293BEBE-47FE-10AE-4C91-04CC0F8CA0BE}"/>
          </ac:spMkLst>
        </pc:spChg>
        <pc:spChg chg="del mod">
          <ac:chgData name="陸 小島" userId="13fe7456a8411788" providerId="LiveId" clId="{624E9E0E-8141-9545-A51E-B498EC7AA5AB}" dt="2023-11-01T23:18:59.133" v="2948" actId="478"/>
          <ac:spMkLst>
            <pc:docMk/>
            <pc:sldMk cId="3381056952" sldId="266"/>
            <ac:spMk id="8" creationId="{D16DAAFC-0B33-EBA6-26F0-D24638013631}"/>
          </ac:spMkLst>
        </pc:spChg>
        <pc:spChg chg="del mod">
          <ac:chgData name="陸 小島" userId="13fe7456a8411788" providerId="LiveId" clId="{624E9E0E-8141-9545-A51E-B498EC7AA5AB}" dt="2023-11-01T23:19:12.061" v="2949" actId="478"/>
          <ac:spMkLst>
            <pc:docMk/>
            <pc:sldMk cId="3381056952" sldId="266"/>
            <ac:spMk id="17" creationId="{C9302DEF-D4F7-FE40-2AE4-574721DD42C0}"/>
          </ac:spMkLst>
        </pc:spChg>
        <pc:picChg chg="del mod">
          <ac:chgData name="陸 小島" userId="13fe7456a8411788" providerId="LiveId" clId="{624E9E0E-8141-9545-A51E-B498EC7AA5AB}" dt="2023-11-01T23:21:13.889" v="2961" actId="21"/>
          <ac:picMkLst>
            <pc:docMk/>
            <pc:sldMk cId="3381056952" sldId="266"/>
            <ac:picMk id="7" creationId="{0A153CC8-7EC5-C384-C31F-DC2EAC67BC40}"/>
          </ac:picMkLst>
        </pc:picChg>
        <pc:picChg chg="del mod">
          <ac:chgData name="陸 小島" userId="13fe7456a8411788" providerId="LiveId" clId="{624E9E0E-8141-9545-A51E-B498EC7AA5AB}" dt="2023-11-01T23:20:57.942" v="2958" actId="21"/>
          <ac:picMkLst>
            <pc:docMk/>
            <pc:sldMk cId="3381056952" sldId="266"/>
            <ac:picMk id="10" creationId="{B15DDEBC-8003-99DD-4289-69EAA725C497}"/>
          </ac:picMkLst>
        </pc:picChg>
      </pc:sldChg>
      <pc:sldChg chg="addSp delSp modSp mod ord">
        <pc:chgData name="陸 小島" userId="13fe7456a8411788" providerId="LiveId" clId="{624E9E0E-8141-9545-A51E-B498EC7AA5AB}" dt="2023-11-07T00:43:45.689" v="8953" actId="1076"/>
        <pc:sldMkLst>
          <pc:docMk/>
          <pc:sldMk cId="2376550016" sldId="267"/>
        </pc:sldMkLst>
        <pc:spChg chg="mod">
          <ac:chgData name="陸 小島" userId="13fe7456a8411788" providerId="LiveId" clId="{624E9E0E-8141-9545-A51E-B498EC7AA5AB}" dt="2023-11-06T08:20:59.019" v="8414" actId="1076"/>
          <ac:spMkLst>
            <pc:docMk/>
            <pc:sldMk cId="2376550016" sldId="267"/>
            <ac:spMk id="2" creationId="{54EDCAFC-EB47-24A3-F3EF-F9265A5DD0BA}"/>
          </ac:spMkLst>
        </pc:spChg>
        <pc:spChg chg="del">
          <ac:chgData name="陸 小島" userId="13fe7456a8411788" providerId="LiveId" clId="{624E9E0E-8141-9545-A51E-B498EC7AA5AB}" dt="2023-11-01T23:20:45.422" v="2954" actId="478"/>
          <ac:spMkLst>
            <pc:docMk/>
            <pc:sldMk cId="2376550016" sldId="267"/>
            <ac:spMk id="3" creationId="{9EEE424F-0E4D-2E62-E659-5FBDBE1B5C33}"/>
          </ac:spMkLst>
        </pc:spChg>
        <pc:spChg chg="mod">
          <ac:chgData name="陸 小島" userId="13fe7456a8411788" providerId="LiveId" clId="{624E9E0E-8141-9545-A51E-B498EC7AA5AB}" dt="2023-11-06T08:46:04.203" v="8933" actId="1076"/>
          <ac:spMkLst>
            <pc:docMk/>
            <pc:sldMk cId="2376550016" sldId="267"/>
            <ac:spMk id="4" creationId="{226B0EFE-13B2-D585-652A-282F738D4B98}"/>
          </ac:spMkLst>
        </pc:spChg>
        <pc:spChg chg="del">
          <ac:chgData name="陸 小島" userId="13fe7456a8411788" providerId="LiveId" clId="{624E9E0E-8141-9545-A51E-B498EC7AA5AB}" dt="2023-11-01T23:20:47" v="2955" actId="478"/>
          <ac:spMkLst>
            <pc:docMk/>
            <pc:sldMk cId="2376550016" sldId="267"/>
            <ac:spMk id="5" creationId="{36E77AEE-9DD6-876F-7FD3-9B877B8712E6}"/>
          </ac:spMkLst>
        </pc:spChg>
        <pc:spChg chg="add del mod">
          <ac:chgData name="陸 小島" userId="13fe7456a8411788" providerId="LiveId" clId="{624E9E0E-8141-9545-A51E-B498EC7AA5AB}" dt="2023-11-04T07:55:05.104" v="6442" actId="478"/>
          <ac:spMkLst>
            <pc:docMk/>
            <pc:sldMk cId="2376550016" sldId="267"/>
            <ac:spMk id="5" creationId="{8452D062-5925-84EE-8A9C-ED88445E3A5E}"/>
          </ac:spMkLst>
        </pc:spChg>
        <pc:spChg chg="del">
          <ac:chgData name="陸 小島" userId="13fe7456a8411788" providerId="LiveId" clId="{624E9E0E-8141-9545-A51E-B498EC7AA5AB}" dt="2023-11-01T23:20:48.546" v="2956" actId="478"/>
          <ac:spMkLst>
            <pc:docMk/>
            <pc:sldMk cId="2376550016" sldId="267"/>
            <ac:spMk id="6" creationId="{02B8B798-9012-4683-66A2-6A1DC14AFCEE}"/>
          </ac:spMkLst>
        </pc:spChg>
        <pc:spChg chg="add del mod">
          <ac:chgData name="陸 小島" userId="13fe7456a8411788" providerId="LiveId" clId="{624E9E0E-8141-9545-A51E-B498EC7AA5AB}" dt="2023-11-04T07:52:48.211" v="6391" actId="478"/>
          <ac:spMkLst>
            <pc:docMk/>
            <pc:sldMk cId="2376550016" sldId="267"/>
            <ac:spMk id="6" creationId="{AA2ACBAC-9E35-CB7C-B459-16B4D7A7F110}"/>
          </ac:spMkLst>
        </pc:spChg>
        <pc:spChg chg="add del mod">
          <ac:chgData name="陸 小島" userId="13fe7456a8411788" providerId="LiveId" clId="{624E9E0E-8141-9545-A51E-B498EC7AA5AB}" dt="2023-11-02T00:23:29.684" v="3596" actId="478"/>
          <ac:spMkLst>
            <pc:docMk/>
            <pc:sldMk cId="2376550016" sldId="267"/>
            <ac:spMk id="7" creationId="{80CAF10F-485D-AB1F-9786-48616719F1CE}"/>
          </ac:spMkLst>
        </pc:spChg>
        <pc:spChg chg="add del mod">
          <ac:chgData name="陸 小島" userId="13fe7456a8411788" providerId="LiveId" clId="{624E9E0E-8141-9545-A51E-B498EC7AA5AB}" dt="2023-11-01T23:21:01.024" v="2959"/>
          <ac:spMkLst>
            <pc:docMk/>
            <pc:sldMk cId="2376550016" sldId="267"/>
            <ac:spMk id="8" creationId="{87B3468B-DB07-0DDA-2440-0452800DDD11}"/>
          </ac:spMkLst>
        </pc:spChg>
        <pc:spChg chg="add del mod">
          <ac:chgData name="陸 小島" userId="13fe7456a8411788" providerId="LiveId" clId="{624E9E0E-8141-9545-A51E-B498EC7AA5AB}" dt="2023-11-02T00:24:05.011" v="3604" actId="478"/>
          <ac:spMkLst>
            <pc:docMk/>
            <pc:sldMk cId="2376550016" sldId="267"/>
            <ac:spMk id="8" creationId="{A5E044E8-D98B-3F8E-0CB5-2E69FC5E88F3}"/>
          </ac:spMkLst>
        </pc:spChg>
        <pc:spChg chg="add mod">
          <ac:chgData name="陸 小島" userId="13fe7456a8411788" providerId="LiveId" clId="{624E9E0E-8141-9545-A51E-B498EC7AA5AB}" dt="2023-11-04T07:54:46.821" v="6437" actId="164"/>
          <ac:spMkLst>
            <pc:docMk/>
            <pc:sldMk cId="2376550016" sldId="267"/>
            <ac:spMk id="11" creationId="{AE1F9BEE-3BF1-5A3E-0847-D3D5C7E3A1F5}"/>
          </ac:spMkLst>
        </pc:spChg>
        <pc:spChg chg="add del mod">
          <ac:chgData name="陸 小島" userId="13fe7456a8411788" providerId="LiveId" clId="{624E9E0E-8141-9545-A51E-B498EC7AA5AB}" dt="2023-11-02T04:49:31.511" v="4665" actId="478"/>
          <ac:spMkLst>
            <pc:docMk/>
            <pc:sldMk cId="2376550016" sldId="267"/>
            <ac:spMk id="12" creationId="{A06798FA-BE01-78BB-4EC4-784784EF69EA}"/>
          </ac:spMkLst>
        </pc:spChg>
        <pc:spChg chg="add del mod">
          <ac:chgData name="陸 小島" userId="13fe7456a8411788" providerId="LiveId" clId="{624E9E0E-8141-9545-A51E-B498EC7AA5AB}" dt="2023-11-04T07:56:42.321" v="6474" actId="478"/>
          <ac:spMkLst>
            <pc:docMk/>
            <pc:sldMk cId="2376550016" sldId="267"/>
            <ac:spMk id="13" creationId="{F8AC6082-FA44-77E7-6969-D74B0DF62F31}"/>
          </ac:spMkLst>
        </pc:spChg>
        <pc:spChg chg="add mod">
          <ac:chgData name="陸 小島" userId="13fe7456a8411788" providerId="LiveId" clId="{624E9E0E-8141-9545-A51E-B498EC7AA5AB}" dt="2023-11-04T08:25:46.657" v="6616" actId="1076"/>
          <ac:spMkLst>
            <pc:docMk/>
            <pc:sldMk cId="2376550016" sldId="267"/>
            <ac:spMk id="16" creationId="{EE5EEEED-0996-1E4A-54FC-77497B782676}"/>
          </ac:spMkLst>
        </pc:spChg>
        <pc:spChg chg="add mod">
          <ac:chgData name="陸 小島" userId="13fe7456a8411788" providerId="LiveId" clId="{624E9E0E-8141-9545-A51E-B498EC7AA5AB}" dt="2023-11-04T08:27:37.782" v="6621"/>
          <ac:spMkLst>
            <pc:docMk/>
            <pc:sldMk cId="2376550016" sldId="267"/>
            <ac:spMk id="17" creationId="{E0D04215-8F63-FBE2-9BC7-C2D317378FE4}"/>
          </ac:spMkLst>
        </pc:spChg>
        <pc:spChg chg="add mod">
          <ac:chgData name="陸 小島" userId="13fe7456a8411788" providerId="LiveId" clId="{624E9E0E-8141-9545-A51E-B498EC7AA5AB}" dt="2023-11-02T05:09:59.263" v="4826" actId="14100"/>
          <ac:spMkLst>
            <pc:docMk/>
            <pc:sldMk cId="2376550016" sldId="267"/>
            <ac:spMk id="21" creationId="{439E7428-74C6-5E6F-F8FD-0E028DBCDE2A}"/>
          </ac:spMkLst>
        </pc:spChg>
        <pc:spChg chg="add del mod">
          <ac:chgData name="陸 小島" userId="13fe7456a8411788" providerId="LiveId" clId="{624E9E0E-8141-9545-A51E-B498EC7AA5AB}" dt="2023-11-02T05:09:26.423" v="4821" actId="164"/>
          <ac:spMkLst>
            <pc:docMk/>
            <pc:sldMk cId="2376550016" sldId="267"/>
            <ac:spMk id="25" creationId="{47A67D61-93C8-3533-1477-9157EF885F0A}"/>
          </ac:spMkLst>
        </pc:spChg>
        <pc:spChg chg="add del mod">
          <ac:chgData name="陸 小島" userId="13fe7456a8411788" providerId="LiveId" clId="{624E9E0E-8141-9545-A51E-B498EC7AA5AB}" dt="2023-11-04T07:55:26.980" v="6446" actId="478"/>
          <ac:spMkLst>
            <pc:docMk/>
            <pc:sldMk cId="2376550016" sldId="267"/>
            <ac:spMk id="27" creationId="{79531CE1-65F1-3A6D-C8D0-4292E830DAF7}"/>
          </ac:spMkLst>
        </pc:spChg>
        <pc:spChg chg="mod">
          <ac:chgData name="陸 小島" userId="13fe7456a8411788" providerId="LiveId" clId="{624E9E0E-8141-9545-A51E-B498EC7AA5AB}" dt="2023-11-04T06:01:10.893" v="5767"/>
          <ac:spMkLst>
            <pc:docMk/>
            <pc:sldMk cId="2376550016" sldId="267"/>
            <ac:spMk id="31" creationId="{68BF0270-049B-5650-7E66-5F216287B37E}"/>
          </ac:spMkLst>
        </pc:spChg>
        <pc:spChg chg="mod">
          <ac:chgData name="陸 小島" userId="13fe7456a8411788" providerId="LiveId" clId="{624E9E0E-8141-9545-A51E-B498EC7AA5AB}" dt="2023-11-04T06:01:10.893" v="5767"/>
          <ac:spMkLst>
            <pc:docMk/>
            <pc:sldMk cId="2376550016" sldId="267"/>
            <ac:spMk id="34" creationId="{BEF2BF83-7984-5EC4-64DF-416E03AE4AF8}"/>
          </ac:spMkLst>
        </pc:spChg>
        <pc:spChg chg="mod">
          <ac:chgData name="陸 小島" userId="13fe7456a8411788" providerId="LiveId" clId="{624E9E0E-8141-9545-A51E-B498EC7AA5AB}" dt="2023-11-04T06:01:10.893" v="5767"/>
          <ac:spMkLst>
            <pc:docMk/>
            <pc:sldMk cId="2376550016" sldId="267"/>
            <ac:spMk id="37" creationId="{02501D29-2601-3CDE-50CC-4C9E21936E3D}"/>
          </ac:spMkLst>
        </pc:spChg>
        <pc:spChg chg="del mod">
          <ac:chgData name="陸 小島" userId="13fe7456a8411788" providerId="LiveId" clId="{624E9E0E-8141-9545-A51E-B498EC7AA5AB}" dt="2023-11-04T06:02:52.989" v="5776" actId="478"/>
          <ac:spMkLst>
            <pc:docMk/>
            <pc:sldMk cId="2376550016" sldId="267"/>
            <ac:spMk id="42" creationId="{E1D271AE-3BD7-947B-35D1-4502DB6A2FB2}"/>
          </ac:spMkLst>
        </pc:spChg>
        <pc:spChg chg="del mod">
          <ac:chgData name="陸 小島" userId="13fe7456a8411788" providerId="LiveId" clId="{624E9E0E-8141-9545-A51E-B498EC7AA5AB}" dt="2023-11-04T06:02:47.363" v="5774" actId="478"/>
          <ac:spMkLst>
            <pc:docMk/>
            <pc:sldMk cId="2376550016" sldId="267"/>
            <ac:spMk id="43" creationId="{14682460-6B88-5429-5559-61CFD7DA3056}"/>
          </ac:spMkLst>
        </pc:spChg>
        <pc:spChg chg="del mod">
          <ac:chgData name="陸 小島" userId="13fe7456a8411788" providerId="LiveId" clId="{624E9E0E-8141-9545-A51E-B498EC7AA5AB}" dt="2023-11-04T06:02:49.923" v="5775" actId="478"/>
          <ac:spMkLst>
            <pc:docMk/>
            <pc:sldMk cId="2376550016" sldId="267"/>
            <ac:spMk id="44" creationId="{0CE43637-2CB9-2358-9BD3-9445CD8A0303}"/>
          </ac:spMkLst>
        </pc:spChg>
        <pc:spChg chg="del mod">
          <ac:chgData name="陸 小島" userId="13fe7456a8411788" providerId="LiveId" clId="{624E9E0E-8141-9545-A51E-B498EC7AA5AB}" dt="2023-11-04T06:02:44.653" v="5773" actId="478"/>
          <ac:spMkLst>
            <pc:docMk/>
            <pc:sldMk cId="2376550016" sldId="267"/>
            <ac:spMk id="45" creationId="{100701D5-B18A-0B99-BC4D-3E6D15435F11}"/>
          </ac:spMkLst>
        </pc:spChg>
        <pc:spChg chg="mod">
          <ac:chgData name="陸 小島" userId="13fe7456a8411788" providerId="LiveId" clId="{624E9E0E-8141-9545-A51E-B498EC7AA5AB}" dt="2023-11-04T06:02:30.889" v="5771"/>
          <ac:spMkLst>
            <pc:docMk/>
            <pc:sldMk cId="2376550016" sldId="267"/>
            <ac:spMk id="47" creationId="{947EB6A8-0424-D52A-C2AA-F335427BB512}"/>
          </ac:spMkLst>
        </pc:spChg>
        <pc:spChg chg="mod">
          <ac:chgData name="陸 小島" userId="13fe7456a8411788" providerId="LiveId" clId="{624E9E0E-8141-9545-A51E-B498EC7AA5AB}" dt="2023-11-04T06:02:30.889" v="5771"/>
          <ac:spMkLst>
            <pc:docMk/>
            <pc:sldMk cId="2376550016" sldId="267"/>
            <ac:spMk id="50" creationId="{C002F7E9-4D88-BCB9-4ACC-6D47DCD5F4A0}"/>
          </ac:spMkLst>
        </pc:spChg>
        <pc:spChg chg="mod">
          <ac:chgData name="陸 小島" userId="13fe7456a8411788" providerId="LiveId" clId="{624E9E0E-8141-9545-A51E-B498EC7AA5AB}" dt="2023-11-04T06:02:30.889" v="5771"/>
          <ac:spMkLst>
            <pc:docMk/>
            <pc:sldMk cId="2376550016" sldId="267"/>
            <ac:spMk id="53" creationId="{B96372D6-210C-328F-BCDD-67FC63644671}"/>
          </ac:spMkLst>
        </pc:spChg>
        <pc:spChg chg="add del">
          <ac:chgData name="陸 小島" userId="13fe7456a8411788" providerId="LiveId" clId="{624E9E0E-8141-9545-A51E-B498EC7AA5AB}" dt="2023-11-04T07:19:22.846" v="6237" actId="478"/>
          <ac:spMkLst>
            <pc:docMk/>
            <pc:sldMk cId="2376550016" sldId="267"/>
            <ac:spMk id="62" creationId="{1B0DF741-09F1-955F-5D20-C3C4EE5D97E6}"/>
          </ac:spMkLst>
        </pc:spChg>
        <pc:spChg chg="add del">
          <ac:chgData name="陸 小島" userId="13fe7456a8411788" providerId="LiveId" clId="{624E9E0E-8141-9545-A51E-B498EC7AA5AB}" dt="2023-11-04T07:20:10.960" v="6239" actId="11529"/>
          <ac:spMkLst>
            <pc:docMk/>
            <pc:sldMk cId="2376550016" sldId="267"/>
            <ac:spMk id="63" creationId="{980EBBA9-B1FD-E6AF-35E8-1BED0B9B91B5}"/>
          </ac:spMkLst>
        </pc:spChg>
        <pc:spChg chg="add mod">
          <ac:chgData name="陸 小島" userId="13fe7456a8411788" providerId="LiveId" clId="{624E9E0E-8141-9545-A51E-B498EC7AA5AB}" dt="2023-11-06T08:26:13.382" v="8602" actId="1076"/>
          <ac:spMkLst>
            <pc:docMk/>
            <pc:sldMk cId="2376550016" sldId="267"/>
            <ac:spMk id="1024" creationId="{87C8E377-1F67-B94A-039D-CCAACC290144}"/>
          </ac:spMkLst>
        </pc:spChg>
        <pc:spChg chg="add mod">
          <ac:chgData name="陸 小島" userId="13fe7456a8411788" providerId="LiveId" clId="{624E9E0E-8141-9545-A51E-B498EC7AA5AB}" dt="2023-11-06T08:40:05.866" v="8746" actId="166"/>
          <ac:spMkLst>
            <pc:docMk/>
            <pc:sldMk cId="2376550016" sldId="267"/>
            <ac:spMk id="1028" creationId="{2112CAD9-A50C-04DC-E4A6-9FBBEAEFF234}"/>
          </ac:spMkLst>
        </pc:spChg>
        <pc:spChg chg="del mod">
          <ac:chgData name="陸 小島" userId="13fe7456a8411788" providerId="LiveId" clId="{624E9E0E-8141-9545-A51E-B498EC7AA5AB}" dt="2023-11-01T23:20:50.798" v="2957" actId="478"/>
          <ac:spMkLst>
            <pc:docMk/>
            <pc:sldMk cId="2376550016" sldId="267"/>
            <ac:spMk id="1030" creationId="{E34CBAE2-70A4-7F64-6BAD-0F25A91507E2}"/>
          </ac:spMkLst>
        </pc:spChg>
        <pc:spChg chg="add mod">
          <ac:chgData name="陸 小島" userId="13fe7456a8411788" providerId="LiveId" clId="{624E9E0E-8141-9545-A51E-B498EC7AA5AB}" dt="2023-11-04T07:42:42.490" v="6381" actId="404"/>
          <ac:spMkLst>
            <pc:docMk/>
            <pc:sldMk cId="2376550016" sldId="267"/>
            <ac:spMk id="1032" creationId="{5718137C-FD1F-6489-7E13-41A9A68D3295}"/>
          </ac:spMkLst>
        </pc:spChg>
        <pc:spChg chg="add mod">
          <ac:chgData name="陸 小島" userId="13fe7456a8411788" providerId="LiveId" clId="{624E9E0E-8141-9545-A51E-B498EC7AA5AB}" dt="2023-11-04T07:42:56.504" v="6383" actId="1076"/>
          <ac:spMkLst>
            <pc:docMk/>
            <pc:sldMk cId="2376550016" sldId="267"/>
            <ac:spMk id="1034" creationId="{62F25508-B367-2E1D-605C-D7F36090C15B}"/>
          </ac:spMkLst>
        </pc:spChg>
        <pc:spChg chg="add mod">
          <ac:chgData name="陸 小島" userId="13fe7456a8411788" providerId="LiveId" clId="{624E9E0E-8141-9545-A51E-B498EC7AA5AB}" dt="2023-11-04T08:28:15.860" v="6625" actId="14100"/>
          <ac:spMkLst>
            <pc:docMk/>
            <pc:sldMk cId="2376550016" sldId="267"/>
            <ac:spMk id="1036" creationId="{F17E358A-6BEA-BB01-D528-C96AAD642214}"/>
          </ac:spMkLst>
        </pc:spChg>
        <pc:spChg chg="add mod">
          <ac:chgData name="陸 小島" userId="13fe7456a8411788" providerId="LiveId" clId="{624E9E0E-8141-9545-A51E-B498EC7AA5AB}" dt="2023-11-04T08:28:19.688" v="6626" actId="1076"/>
          <ac:spMkLst>
            <pc:docMk/>
            <pc:sldMk cId="2376550016" sldId="267"/>
            <ac:spMk id="1037" creationId="{8633A3DA-BB2F-98BA-A9D7-43880B42092A}"/>
          </ac:spMkLst>
        </pc:spChg>
        <pc:spChg chg="add mod">
          <ac:chgData name="陸 小島" userId="13fe7456a8411788" providerId="LiveId" clId="{624E9E0E-8141-9545-A51E-B498EC7AA5AB}" dt="2023-11-04T08:28:49.390" v="6629" actId="1076"/>
          <ac:spMkLst>
            <pc:docMk/>
            <pc:sldMk cId="2376550016" sldId="267"/>
            <ac:spMk id="1038" creationId="{C24DD1B5-928F-EB28-6CDB-E9D870EBF7DE}"/>
          </ac:spMkLst>
        </pc:spChg>
        <pc:spChg chg="add del mod">
          <ac:chgData name="陸 小島" userId="13fe7456a8411788" providerId="LiveId" clId="{624E9E0E-8141-9545-A51E-B498EC7AA5AB}" dt="2023-11-04T07:54:19.233" v="6431" actId="478"/>
          <ac:spMkLst>
            <pc:docMk/>
            <pc:sldMk cId="2376550016" sldId="267"/>
            <ac:spMk id="1039" creationId="{AA7D7EB3-FAFC-5568-A6CF-D7B30413A8E5}"/>
          </ac:spMkLst>
        </pc:spChg>
        <pc:spChg chg="add del mod">
          <ac:chgData name="陸 小島" userId="13fe7456a8411788" providerId="LiveId" clId="{624E9E0E-8141-9545-A51E-B498EC7AA5AB}" dt="2023-11-04T07:53:41.628" v="6397" actId="478"/>
          <ac:spMkLst>
            <pc:docMk/>
            <pc:sldMk cId="2376550016" sldId="267"/>
            <ac:spMk id="1040" creationId="{83864B36-0001-EE48-2483-18E6AEE2295B}"/>
          </ac:spMkLst>
        </pc:spChg>
        <pc:spChg chg="add mod">
          <ac:chgData name="陸 小島" userId="13fe7456a8411788" providerId="LiveId" clId="{624E9E0E-8141-9545-A51E-B498EC7AA5AB}" dt="2023-11-07T00:43:36.690" v="8952" actId="20577"/>
          <ac:spMkLst>
            <pc:docMk/>
            <pc:sldMk cId="2376550016" sldId="267"/>
            <ac:spMk id="1042" creationId="{44F23605-C216-EB72-FFFD-30F9F2EEF79A}"/>
          </ac:spMkLst>
        </pc:spChg>
        <pc:spChg chg="add mod">
          <ac:chgData name="陸 小島" userId="13fe7456a8411788" providerId="LiveId" clId="{624E9E0E-8141-9545-A51E-B498EC7AA5AB}" dt="2023-11-07T00:43:45.689" v="8953" actId="1076"/>
          <ac:spMkLst>
            <pc:docMk/>
            <pc:sldMk cId="2376550016" sldId="267"/>
            <ac:spMk id="1043" creationId="{837D450A-5184-7102-0F1D-8C85AEB2A43E}"/>
          </ac:spMkLst>
        </pc:spChg>
        <pc:spChg chg="add mod">
          <ac:chgData name="陸 小島" userId="13fe7456a8411788" providerId="LiveId" clId="{624E9E0E-8141-9545-A51E-B498EC7AA5AB}" dt="2023-11-07T00:43:45.689" v="8953" actId="1076"/>
          <ac:spMkLst>
            <pc:docMk/>
            <pc:sldMk cId="2376550016" sldId="267"/>
            <ac:spMk id="1044" creationId="{AD9A5A12-D482-219F-8259-F7F30E7DF7B0}"/>
          </ac:spMkLst>
        </pc:spChg>
        <pc:spChg chg="add del mod">
          <ac:chgData name="陸 小島" userId="13fe7456a8411788" providerId="LiveId" clId="{624E9E0E-8141-9545-A51E-B498EC7AA5AB}" dt="2023-11-06T08:40:45.605" v="8749" actId="478"/>
          <ac:spMkLst>
            <pc:docMk/>
            <pc:sldMk cId="2376550016" sldId="267"/>
            <ac:spMk id="1045" creationId="{6DB76119-CE64-EE74-E601-72AC5C66FB1F}"/>
          </ac:spMkLst>
        </pc:spChg>
        <pc:spChg chg="add del mod">
          <ac:chgData name="陸 小島" userId="13fe7456a8411788" providerId="LiveId" clId="{624E9E0E-8141-9545-A51E-B498EC7AA5AB}" dt="2023-11-06T08:19:48.156" v="8394"/>
          <ac:spMkLst>
            <pc:docMk/>
            <pc:sldMk cId="2376550016" sldId="267"/>
            <ac:spMk id="1050" creationId="{2E86CB47-E1C7-1A37-5C74-7B912DB4BCB4}"/>
          </ac:spMkLst>
        </pc:spChg>
        <pc:spChg chg="add del mod">
          <ac:chgData name="陸 小島" userId="13fe7456a8411788" providerId="LiveId" clId="{624E9E0E-8141-9545-A51E-B498EC7AA5AB}" dt="2023-11-06T08:20:31.171" v="8402"/>
          <ac:spMkLst>
            <pc:docMk/>
            <pc:sldMk cId="2376550016" sldId="267"/>
            <ac:spMk id="1051" creationId="{D862D824-A3B8-0329-5ED7-66F2CA40E33D}"/>
          </ac:spMkLst>
        </pc:spChg>
        <pc:spChg chg="add del mod">
          <ac:chgData name="陸 小島" userId="13fe7456a8411788" providerId="LiveId" clId="{624E9E0E-8141-9545-A51E-B498EC7AA5AB}" dt="2023-11-06T08:19:48.156" v="8394"/>
          <ac:spMkLst>
            <pc:docMk/>
            <pc:sldMk cId="2376550016" sldId="267"/>
            <ac:spMk id="1059" creationId="{F54E2299-6963-6DF8-DF88-AC67DF07B748}"/>
          </ac:spMkLst>
        </pc:spChg>
        <pc:spChg chg="mod">
          <ac:chgData name="陸 小島" userId="13fe7456a8411788" providerId="LiveId" clId="{624E9E0E-8141-9545-A51E-B498EC7AA5AB}" dt="2023-11-06T08:19:19.578" v="8391"/>
          <ac:spMkLst>
            <pc:docMk/>
            <pc:sldMk cId="2376550016" sldId="267"/>
            <ac:spMk id="1060" creationId="{3CD7A6DB-7186-7C85-EEE3-41EFF6AE4A7B}"/>
          </ac:spMkLst>
        </pc:spChg>
        <pc:spChg chg="mod">
          <ac:chgData name="陸 小島" userId="13fe7456a8411788" providerId="LiveId" clId="{624E9E0E-8141-9545-A51E-B498EC7AA5AB}" dt="2023-11-06T08:19:19.578" v="8391"/>
          <ac:spMkLst>
            <pc:docMk/>
            <pc:sldMk cId="2376550016" sldId="267"/>
            <ac:spMk id="1061" creationId="{3AF480EB-1F94-6677-D44A-B2C4384CACC7}"/>
          </ac:spMkLst>
        </pc:spChg>
        <pc:spChg chg="mod">
          <ac:chgData name="陸 小島" userId="13fe7456a8411788" providerId="LiveId" clId="{624E9E0E-8141-9545-A51E-B498EC7AA5AB}" dt="2023-11-06T08:19:19.578" v="8391"/>
          <ac:spMkLst>
            <pc:docMk/>
            <pc:sldMk cId="2376550016" sldId="267"/>
            <ac:spMk id="1062" creationId="{A043C8DA-FF16-9F2B-9111-84DA725386C5}"/>
          </ac:spMkLst>
        </pc:spChg>
        <pc:spChg chg="mod">
          <ac:chgData name="陸 小島" userId="13fe7456a8411788" providerId="LiveId" clId="{624E9E0E-8141-9545-A51E-B498EC7AA5AB}" dt="2023-11-06T08:19:19.578" v="8391"/>
          <ac:spMkLst>
            <pc:docMk/>
            <pc:sldMk cId="2376550016" sldId="267"/>
            <ac:spMk id="1063" creationId="{14CB3862-2C9B-C2EF-61D9-38E12B261D61}"/>
          </ac:spMkLst>
        </pc:spChg>
        <pc:spChg chg="mod">
          <ac:chgData name="陸 小島" userId="13fe7456a8411788" providerId="LiveId" clId="{624E9E0E-8141-9545-A51E-B498EC7AA5AB}" dt="2023-11-06T08:19:19.578" v="8391"/>
          <ac:spMkLst>
            <pc:docMk/>
            <pc:sldMk cId="2376550016" sldId="267"/>
            <ac:spMk id="1064" creationId="{D1089CD1-A650-7E0B-A1BF-426CD5553423}"/>
          </ac:spMkLst>
        </pc:spChg>
        <pc:spChg chg="add del mod">
          <ac:chgData name="陸 小島" userId="13fe7456a8411788" providerId="LiveId" clId="{624E9E0E-8141-9545-A51E-B498EC7AA5AB}" dt="2023-11-06T08:21:50.509" v="8429" actId="478"/>
          <ac:spMkLst>
            <pc:docMk/>
            <pc:sldMk cId="2376550016" sldId="267"/>
            <ac:spMk id="1065" creationId="{654FC20C-F680-71A9-F45F-944BFEAE604C}"/>
          </ac:spMkLst>
        </pc:spChg>
        <pc:spChg chg="del mod">
          <ac:chgData name="陸 小島" userId="13fe7456a8411788" providerId="LiveId" clId="{624E9E0E-8141-9545-A51E-B498EC7AA5AB}" dt="2023-11-06T08:20:11.174" v="8398"/>
          <ac:spMkLst>
            <pc:docMk/>
            <pc:sldMk cId="2376550016" sldId="267"/>
            <ac:spMk id="1066" creationId="{03CC747F-E76C-3718-66F4-041A3EBBBC47}"/>
          </ac:spMkLst>
        </pc:spChg>
        <pc:spChg chg="add del mod">
          <ac:chgData name="陸 小島" userId="13fe7456a8411788" providerId="LiveId" clId="{624E9E0E-8141-9545-A51E-B498EC7AA5AB}" dt="2023-11-06T08:21:52.808" v="8430" actId="478"/>
          <ac:spMkLst>
            <pc:docMk/>
            <pc:sldMk cId="2376550016" sldId="267"/>
            <ac:spMk id="1067" creationId="{BDA1B694-ED9E-0118-AA64-843C4D0D0D54}"/>
          </ac:spMkLst>
        </pc:spChg>
        <pc:spChg chg="del mod">
          <ac:chgData name="陸 小島" userId="13fe7456a8411788" providerId="LiveId" clId="{624E9E0E-8141-9545-A51E-B498EC7AA5AB}" dt="2023-11-06T08:20:55.491" v="8412" actId="478"/>
          <ac:spMkLst>
            <pc:docMk/>
            <pc:sldMk cId="2376550016" sldId="267"/>
            <ac:spMk id="1068" creationId="{05908F87-FB20-4325-565A-760549D7BB67}"/>
          </ac:spMkLst>
        </pc:spChg>
        <pc:spChg chg="del mod">
          <ac:chgData name="陸 小島" userId="13fe7456a8411788" providerId="LiveId" clId="{624E9E0E-8141-9545-A51E-B498EC7AA5AB}" dt="2023-11-06T08:20:54.729" v="8411" actId="478"/>
          <ac:spMkLst>
            <pc:docMk/>
            <pc:sldMk cId="2376550016" sldId="267"/>
            <ac:spMk id="1069" creationId="{A2B0E76C-F7C2-76C7-02D9-3FC2D8CE34C3}"/>
          </ac:spMkLst>
        </pc:spChg>
        <pc:spChg chg="del mod">
          <ac:chgData name="陸 小島" userId="13fe7456a8411788" providerId="LiveId" clId="{624E9E0E-8141-9545-A51E-B498EC7AA5AB}" dt="2023-11-06T08:20:11.174" v="8398"/>
          <ac:spMkLst>
            <pc:docMk/>
            <pc:sldMk cId="2376550016" sldId="267"/>
            <ac:spMk id="1070" creationId="{F9C35AEF-BF71-5B1E-506B-07A79210C382}"/>
          </ac:spMkLst>
        </pc:spChg>
        <pc:spChg chg="del mod">
          <ac:chgData name="陸 小島" userId="13fe7456a8411788" providerId="LiveId" clId="{624E9E0E-8141-9545-A51E-B498EC7AA5AB}" dt="2023-11-06T08:20:31.171" v="8402"/>
          <ac:spMkLst>
            <pc:docMk/>
            <pc:sldMk cId="2376550016" sldId="267"/>
            <ac:spMk id="1071" creationId="{9C306F28-761E-1EEC-5AFA-FBAB020F9D77}"/>
          </ac:spMkLst>
        </pc:spChg>
        <pc:spChg chg="del mod">
          <ac:chgData name="陸 小島" userId="13fe7456a8411788" providerId="LiveId" clId="{624E9E0E-8141-9545-A51E-B498EC7AA5AB}" dt="2023-11-06T08:20:53.959" v="8410" actId="478"/>
          <ac:spMkLst>
            <pc:docMk/>
            <pc:sldMk cId="2376550016" sldId="267"/>
            <ac:spMk id="1072" creationId="{625AEDCA-4A2E-D6FB-77E2-ECF26FCD813A}"/>
          </ac:spMkLst>
        </pc:spChg>
        <pc:spChg chg="add del mod">
          <ac:chgData name="陸 小島" userId="13fe7456a8411788" providerId="LiveId" clId="{624E9E0E-8141-9545-A51E-B498EC7AA5AB}" dt="2023-11-06T08:21:41.876" v="8427"/>
          <ac:spMkLst>
            <pc:docMk/>
            <pc:sldMk cId="2376550016" sldId="267"/>
            <ac:spMk id="1073" creationId="{09851B51-BE3E-0054-D580-C943992077F4}"/>
          </ac:spMkLst>
        </pc:spChg>
        <pc:spChg chg="del mod">
          <ac:chgData name="陸 小島" userId="13fe7456a8411788" providerId="LiveId" clId="{624E9E0E-8141-9545-A51E-B498EC7AA5AB}" dt="2023-11-06T08:20:52.189" v="8408" actId="478"/>
          <ac:spMkLst>
            <pc:docMk/>
            <pc:sldMk cId="2376550016" sldId="267"/>
            <ac:spMk id="1074" creationId="{A282F0FB-3FEE-10A3-BFCB-38852BCE0A34}"/>
          </ac:spMkLst>
        </pc:spChg>
        <pc:spChg chg="add del mod">
          <ac:chgData name="陸 小島" userId="13fe7456a8411788" providerId="LiveId" clId="{624E9E0E-8141-9545-A51E-B498EC7AA5AB}" dt="2023-11-06T08:21:31.476" v="8424"/>
          <ac:spMkLst>
            <pc:docMk/>
            <pc:sldMk cId="2376550016" sldId="267"/>
            <ac:spMk id="1075" creationId="{D36090AD-B5DC-B441-7669-9C771034285F}"/>
          </ac:spMkLst>
        </pc:spChg>
        <pc:spChg chg="add del mod">
          <ac:chgData name="陸 小島" userId="13fe7456a8411788" providerId="LiveId" clId="{624E9E0E-8141-9545-A51E-B498EC7AA5AB}" dt="2023-11-06T08:21:31.476" v="8424"/>
          <ac:spMkLst>
            <pc:docMk/>
            <pc:sldMk cId="2376550016" sldId="267"/>
            <ac:spMk id="1076" creationId="{547594B8-0E9D-82C4-66D8-169E8EB88358}"/>
          </ac:spMkLst>
        </pc:spChg>
        <pc:spChg chg="add del mod">
          <ac:chgData name="陸 小島" userId="13fe7456a8411788" providerId="LiveId" clId="{624E9E0E-8141-9545-A51E-B498EC7AA5AB}" dt="2023-11-06T08:21:31.476" v="8424"/>
          <ac:spMkLst>
            <pc:docMk/>
            <pc:sldMk cId="2376550016" sldId="267"/>
            <ac:spMk id="1077" creationId="{E3E9A7F6-B3E8-D02A-D74E-93445F9B311D}"/>
          </ac:spMkLst>
        </pc:spChg>
        <pc:spChg chg="del mod">
          <ac:chgData name="陸 小島" userId="13fe7456a8411788" providerId="LiveId" clId="{624E9E0E-8141-9545-A51E-B498EC7AA5AB}" dt="2023-11-06T08:20:53.180" v="8409" actId="478"/>
          <ac:spMkLst>
            <pc:docMk/>
            <pc:sldMk cId="2376550016" sldId="267"/>
            <ac:spMk id="1078" creationId="{A06FE60A-6145-7EC8-F529-2C5455275695}"/>
          </ac:spMkLst>
        </pc:spChg>
        <pc:spChg chg="mod">
          <ac:chgData name="陸 小島" userId="13fe7456a8411788" providerId="LiveId" clId="{624E9E0E-8141-9545-A51E-B498EC7AA5AB}" dt="2023-11-06T08:21:16.711" v="8422"/>
          <ac:spMkLst>
            <pc:docMk/>
            <pc:sldMk cId="2376550016" sldId="267"/>
            <ac:spMk id="1079" creationId="{FCF4986C-54C5-509B-A515-1301E92ECE15}"/>
          </ac:spMkLst>
        </pc:spChg>
        <pc:spChg chg="del mod">
          <ac:chgData name="陸 小島" userId="13fe7456a8411788" providerId="LiveId" clId="{624E9E0E-8141-9545-A51E-B498EC7AA5AB}" dt="2023-11-06T08:21:41.876" v="8427"/>
          <ac:spMkLst>
            <pc:docMk/>
            <pc:sldMk cId="2376550016" sldId="267"/>
            <ac:spMk id="1080" creationId="{D937516A-F625-7546-FD8A-26D4DA08CE16}"/>
          </ac:spMkLst>
        </pc:spChg>
        <pc:spChg chg="mod">
          <ac:chgData name="陸 小島" userId="13fe7456a8411788" providerId="LiveId" clId="{624E9E0E-8141-9545-A51E-B498EC7AA5AB}" dt="2023-11-06T08:43:01.575" v="8907" actId="692"/>
          <ac:spMkLst>
            <pc:docMk/>
            <pc:sldMk cId="2376550016" sldId="267"/>
            <ac:spMk id="1081" creationId="{5C68ADB3-1143-CF5A-8BC5-677A23BAB914}"/>
          </ac:spMkLst>
        </pc:spChg>
        <pc:spChg chg="add del">
          <ac:chgData name="陸 小島" userId="13fe7456a8411788" providerId="LiveId" clId="{624E9E0E-8141-9545-A51E-B498EC7AA5AB}" dt="2023-11-06T08:31:09.270" v="8667" actId="11529"/>
          <ac:spMkLst>
            <pc:docMk/>
            <pc:sldMk cId="2376550016" sldId="267"/>
            <ac:spMk id="1082" creationId="{E744FADA-DA41-7B0D-75B4-386343AC67A7}"/>
          </ac:spMkLst>
        </pc:spChg>
        <pc:spChg chg="add del mod">
          <ac:chgData name="陸 小島" userId="13fe7456a8411788" providerId="LiveId" clId="{624E9E0E-8141-9545-A51E-B498EC7AA5AB}" dt="2023-11-06T08:34:33.803" v="8682"/>
          <ac:spMkLst>
            <pc:docMk/>
            <pc:sldMk cId="2376550016" sldId="267"/>
            <ac:spMk id="1083" creationId="{3DA96D74-E3B1-83AE-7020-67F4A3940DE5}"/>
          </ac:spMkLst>
        </pc:spChg>
        <pc:spChg chg="add del mod">
          <ac:chgData name="陸 小島" userId="13fe7456a8411788" providerId="LiveId" clId="{624E9E0E-8141-9545-A51E-B498EC7AA5AB}" dt="2023-11-06T08:37:32.628" v="8721"/>
          <ac:spMkLst>
            <pc:docMk/>
            <pc:sldMk cId="2376550016" sldId="267"/>
            <ac:spMk id="1084" creationId="{A0EC1AA6-F986-D4B3-0F88-CFF28213CC52}"/>
          </ac:spMkLst>
        </pc:spChg>
        <pc:spChg chg="add del">
          <ac:chgData name="陸 小島" userId="13fe7456a8411788" providerId="LiveId" clId="{624E9E0E-8141-9545-A51E-B498EC7AA5AB}" dt="2023-11-06T08:34:33.803" v="8682"/>
          <ac:spMkLst>
            <pc:docMk/>
            <pc:sldMk cId="2376550016" sldId="267"/>
            <ac:spMk id="1085" creationId="{7D73AA56-8B51-40F2-DCBE-2F2F72345249}"/>
          </ac:spMkLst>
        </pc:spChg>
        <pc:spChg chg="add del mod">
          <ac:chgData name="陸 小島" userId="13fe7456a8411788" providerId="LiveId" clId="{624E9E0E-8141-9545-A51E-B498EC7AA5AB}" dt="2023-11-06T08:39:10.894" v="8739"/>
          <ac:spMkLst>
            <pc:docMk/>
            <pc:sldMk cId="2376550016" sldId="267"/>
            <ac:spMk id="1086" creationId="{1994486E-F245-B005-CFD8-992FACF55CA3}"/>
          </ac:spMkLst>
        </pc:spChg>
        <pc:spChg chg="del mod">
          <ac:chgData name="陸 小島" userId="13fe7456a8411788" providerId="LiveId" clId="{624E9E0E-8141-9545-A51E-B498EC7AA5AB}" dt="2023-11-06T08:34:45.780" v="8686" actId="478"/>
          <ac:spMkLst>
            <pc:docMk/>
            <pc:sldMk cId="2376550016" sldId="267"/>
            <ac:spMk id="1087" creationId="{460B9586-5D17-CCBB-0C65-8247E71DD899}"/>
          </ac:spMkLst>
        </pc:spChg>
        <pc:spChg chg="del mod">
          <ac:chgData name="陸 小島" userId="13fe7456a8411788" providerId="LiveId" clId="{624E9E0E-8141-9545-A51E-B498EC7AA5AB}" dt="2023-11-06T08:39:46.401" v="8745" actId="478"/>
          <ac:spMkLst>
            <pc:docMk/>
            <pc:sldMk cId="2376550016" sldId="267"/>
            <ac:spMk id="1088" creationId="{95612316-4106-7FE8-B6DA-C398F71E0E21}"/>
          </ac:spMkLst>
        </pc:spChg>
        <pc:spChg chg="add del mod">
          <ac:chgData name="陸 小島" userId="13fe7456a8411788" providerId="LiveId" clId="{624E9E0E-8141-9545-A51E-B498EC7AA5AB}" dt="2023-11-06T08:37:32.628" v="8721"/>
          <ac:spMkLst>
            <pc:docMk/>
            <pc:sldMk cId="2376550016" sldId="267"/>
            <ac:spMk id="1089" creationId="{CD4E10D6-0A7A-7ABF-69B6-6FE8E3360680}"/>
          </ac:spMkLst>
        </pc:spChg>
        <pc:spChg chg="add del mod">
          <ac:chgData name="陸 小島" userId="13fe7456a8411788" providerId="LiveId" clId="{624E9E0E-8141-9545-A51E-B498EC7AA5AB}" dt="2023-11-06T08:36:32.912" v="8706"/>
          <ac:spMkLst>
            <pc:docMk/>
            <pc:sldMk cId="2376550016" sldId="267"/>
            <ac:spMk id="1090" creationId="{B8C36F22-6348-4946-CFC6-1066325920E1}"/>
          </ac:spMkLst>
        </pc:spChg>
        <pc:spChg chg="mod">
          <ac:chgData name="陸 小島" userId="13fe7456a8411788" providerId="LiveId" clId="{624E9E0E-8141-9545-A51E-B498EC7AA5AB}" dt="2023-11-06T08:35:43.937" v="8695"/>
          <ac:spMkLst>
            <pc:docMk/>
            <pc:sldMk cId="2376550016" sldId="267"/>
            <ac:spMk id="1091" creationId="{8F8FBA74-F1F4-E9B8-EE68-D9231DA75B68}"/>
          </ac:spMkLst>
        </pc:spChg>
        <pc:spChg chg="mod">
          <ac:chgData name="陸 小島" userId="13fe7456a8411788" providerId="LiveId" clId="{624E9E0E-8141-9545-A51E-B498EC7AA5AB}" dt="2023-11-06T08:35:43.937" v="8695"/>
          <ac:spMkLst>
            <pc:docMk/>
            <pc:sldMk cId="2376550016" sldId="267"/>
            <ac:spMk id="1092" creationId="{15FFFFBF-286E-6680-7957-6D7AAF8832D1}"/>
          </ac:spMkLst>
        </pc:spChg>
        <pc:spChg chg="mod">
          <ac:chgData name="陸 小島" userId="13fe7456a8411788" providerId="LiveId" clId="{624E9E0E-8141-9545-A51E-B498EC7AA5AB}" dt="2023-11-06T08:35:43.937" v="8695"/>
          <ac:spMkLst>
            <pc:docMk/>
            <pc:sldMk cId="2376550016" sldId="267"/>
            <ac:spMk id="1093" creationId="{D305F02B-D99C-DF19-CEF8-D5E4169AEE11}"/>
          </ac:spMkLst>
        </pc:spChg>
        <pc:spChg chg="mod">
          <ac:chgData name="陸 小島" userId="13fe7456a8411788" providerId="LiveId" clId="{624E9E0E-8141-9545-A51E-B498EC7AA5AB}" dt="2023-11-06T08:36:14.018" v="8699"/>
          <ac:spMkLst>
            <pc:docMk/>
            <pc:sldMk cId="2376550016" sldId="267"/>
            <ac:spMk id="1094" creationId="{31E811DF-0918-2E83-F4F5-669F52A7049F}"/>
          </ac:spMkLst>
        </pc:spChg>
        <pc:spChg chg="mod">
          <ac:chgData name="陸 小島" userId="13fe7456a8411788" providerId="LiveId" clId="{624E9E0E-8141-9545-A51E-B498EC7AA5AB}" dt="2023-11-06T08:36:23.124" v="8701"/>
          <ac:spMkLst>
            <pc:docMk/>
            <pc:sldMk cId="2376550016" sldId="267"/>
            <ac:spMk id="1095" creationId="{E6459979-999D-B1E8-7D49-270C6276748F}"/>
          </ac:spMkLst>
        </pc:spChg>
        <pc:spChg chg="add del mod">
          <ac:chgData name="陸 小島" userId="13fe7456a8411788" providerId="LiveId" clId="{624E9E0E-8141-9545-A51E-B498EC7AA5AB}" dt="2023-11-06T08:37:06.305" v="8718"/>
          <ac:spMkLst>
            <pc:docMk/>
            <pc:sldMk cId="2376550016" sldId="267"/>
            <ac:spMk id="1096" creationId="{17B3809E-20EB-A961-17D8-ECC575F35588}"/>
          </ac:spMkLst>
        </pc:spChg>
        <pc:spChg chg="add del mod">
          <ac:chgData name="陸 小島" userId="13fe7456a8411788" providerId="LiveId" clId="{624E9E0E-8141-9545-A51E-B498EC7AA5AB}" dt="2023-11-06T08:37:06.305" v="8718"/>
          <ac:spMkLst>
            <pc:docMk/>
            <pc:sldMk cId="2376550016" sldId="267"/>
            <ac:spMk id="1097" creationId="{B074C6E7-4D6F-54E1-E481-49BE1511E425}"/>
          </ac:spMkLst>
        </pc:spChg>
        <pc:spChg chg="add del mod">
          <ac:chgData name="陸 小島" userId="13fe7456a8411788" providerId="LiveId" clId="{624E9E0E-8141-9545-A51E-B498EC7AA5AB}" dt="2023-11-06T08:37:06.305" v="8718"/>
          <ac:spMkLst>
            <pc:docMk/>
            <pc:sldMk cId="2376550016" sldId="267"/>
            <ac:spMk id="1098" creationId="{79A71654-6BC4-8E68-28D0-00E0E1F62AF5}"/>
          </ac:spMkLst>
        </pc:spChg>
        <pc:spChg chg="add del mod">
          <ac:chgData name="陸 小島" userId="13fe7456a8411788" providerId="LiveId" clId="{624E9E0E-8141-9545-A51E-B498EC7AA5AB}" dt="2023-11-06T08:37:06.305" v="8718"/>
          <ac:spMkLst>
            <pc:docMk/>
            <pc:sldMk cId="2376550016" sldId="267"/>
            <ac:spMk id="1099" creationId="{2C7FC92B-998C-1389-07FF-DA56DF6876AA}"/>
          </ac:spMkLst>
        </pc:spChg>
        <pc:spChg chg="del mod">
          <ac:chgData name="陸 小島" userId="13fe7456a8411788" providerId="LiveId" clId="{624E9E0E-8141-9545-A51E-B498EC7AA5AB}" dt="2023-11-06T08:39:27.829" v="8741"/>
          <ac:spMkLst>
            <pc:docMk/>
            <pc:sldMk cId="2376550016" sldId="267"/>
            <ac:spMk id="1100" creationId="{44B49E94-7C59-DB1E-88DD-10AFE6E0377C}"/>
          </ac:spMkLst>
        </pc:spChg>
        <pc:spChg chg="del mod">
          <ac:chgData name="陸 小島" userId="13fe7456a8411788" providerId="LiveId" clId="{624E9E0E-8141-9545-A51E-B498EC7AA5AB}" dt="2023-11-06T08:38:57.313" v="8737" actId="478"/>
          <ac:spMkLst>
            <pc:docMk/>
            <pc:sldMk cId="2376550016" sldId="267"/>
            <ac:spMk id="1101" creationId="{F7FDA5B9-DEC8-E703-DB42-2649D6B8B0A2}"/>
          </ac:spMkLst>
        </pc:spChg>
        <pc:spChg chg="del mod">
          <ac:chgData name="陸 小島" userId="13fe7456a8411788" providerId="LiveId" clId="{624E9E0E-8141-9545-A51E-B498EC7AA5AB}" dt="2023-11-06T08:39:27.829" v="8741"/>
          <ac:spMkLst>
            <pc:docMk/>
            <pc:sldMk cId="2376550016" sldId="267"/>
            <ac:spMk id="1102" creationId="{491DF5DE-9DA5-FED5-9B17-7FB06AA30D95}"/>
          </ac:spMkLst>
        </pc:spChg>
        <pc:spChg chg="del mod">
          <ac:chgData name="陸 小島" userId="13fe7456a8411788" providerId="LiveId" clId="{624E9E0E-8141-9545-A51E-B498EC7AA5AB}" dt="2023-11-06T08:37:37.935" v="8722" actId="478"/>
          <ac:spMkLst>
            <pc:docMk/>
            <pc:sldMk cId="2376550016" sldId="267"/>
            <ac:spMk id="1103" creationId="{DB65FFA6-C338-1316-6437-C0ACA2EF504A}"/>
          </ac:spMkLst>
        </pc:spChg>
        <pc:spChg chg="add del mod">
          <ac:chgData name="陸 小島" userId="13fe7456a8411788" providerId="LiveId" clId="{624E9E0E-8141-9545-A51E-B498EC7AA5AB}" dt="2023-11-06T08:39:10.894" v="8739"/>
          <ac:spMkLst>
            <pc:docMk/>
            <pc:sldMk cId="2376550016" sldId="267"/>
            <ac:spMk id="1104" creationId="{E9EF4602-9A9C-D527-7F84-0DB9383CB784}"/>
          </ac:spMkLst>
        </pc:spChg>
        <pc:spChg chg="mod">
          <ac:chgData name="陸 小島" userId="13fe7456a8411788" providerId="LiveId" clId="{624E9E0E-8141-9545-A51E-B498EC7AA5AB}" dt="2023-11-06T08:38:04.348" v="8729"/>
          <ac:spMkLst>
            <pc:docMk/>
            <pc:sldMk cId="2376550016" sldId="267"/>
            <ac:spMk id="1105" creationId="{798580E0-D496-0041-AF44-7FF208C96A49}"/>
          </ac:spMkLst>
        </pc:spChg>
        <pc:spChg chg="mod">
          <ac:chgData name="陸 小島" userId="13fe7456a8411788" providerId="LiveId" clId="{624E9E0E-8141-9545-A51E-B498EC7AA5AB}" dt="2023-11-06T08:38:04.348" v="8729"/>
          <ac:spMkLst>
            <pc:docMk/>
            <pc:sldMk cId="2376550016" sldId="267"/>
            <ac:spMk id="1106" creationId="{EBC80592-5721-C03D-3413-079320A4BFE3}"/>
          </ac:spMkLst>
        </pc:spChg>
        <pc:spChg chg="mod">
          <ac:chgData name="陸 小島" userId="13fe7456a8411788" providerId="LiveId" clId="{624E9E0E-8141-9545-A51E-B498EC7AA5AB}" dt="2023-11-06T08:38:04.348" v="8729"/>
          <ac:spMkLst>
            <pc:docMk/>
            <pc:sldMk cId="2376550016" sldId="267"/>
            <ac:spMk id="1107" creationId="{7F358E54-65B8-4A66-8BAA-A20FEEF4C205}"/>
          </ac:spMkLst>
        </pc:spChg>
        <pc:spChg chg="mod">
          <ac:chgData name="陸 小島" userId="13fe7456a8411788" providerId="LiveId" clId="{624E9E0E-8141-9545-A51E-B498EC7AA5AB}" dt="2023-11-06T08:38:04.348" v="8729"/>
          <ac:spMkLst>
            <pc:docMk/>
            <pc:sldMk cId="2376550016" sldId="267"/>
            <ac:spMk id="1108" creationId="{95AE7201-DA8B-59A7-1818-5D4388390109}"/>
          </ac:spMkLst>
        </pc:spChg>
        <pc:spChg chg="mod">
          <ac:chgData name="陸 小島" userId="13fe7456a8411788" providerId="LiveId" clId="{624E9E0E-8141-9545-A51E-B498EC7AA5AB}" dt="2023-11-06T08:38:04.348" v="8729"/>
          <ac:spMkLst>
            <pc:docMk/>
            <pc:sldMk cId="2376550016" sldId="267"/>
            <ac:spMk id="1109" creationId="{F92DEBD2-C49A-5A14-D7C4-5F929F033306}"/>
          </ac:spMkLst>
        </pc:spChg>
        <pc:spChg chg="del mod">
          <ac:chgData name="陸 小島" userId="13fe7456a8411788" providerId="LiveId" clId="{624E9E0E-8141-9545-A51E-B498EC7AA5AB}" dt="2023-11-06T08:39:46.401" v="8745" actId="478"/>
          <ac:spMkLst>
            <pc:docMk/>
            <pc:sldMk cId="2376550016" sldId="267"/>
            <ac:spMk id="1110" creationId="{5427B9CE-B511-4A84-6348-B9D055748775}"/>
          </ac:spMkLst>
        </pc:spChg>
        <pc:spChg chg="del mod">
          <ac:chgData name="陸 小島" userId="13fe7456a8411788" providerId="LiveId" clId="{624E9E0E-8141-9545-A51E-B498EC7AA5AB}" dt="2023-11-06T08:39:46.401" v="8745" actId="478"/>
          <ac:spMkLst>
            <pc:docMk/>
            <pc:sldMk cId="2376550016" sldId="267"/>
            <ac:spMk id="1111" creationId="{85F620F5-2077-0A45-67E5-666E31D079DD}"/>
          </ac:spMkLst>
        </pc:spChg>
        <pc:spChg chg="del mod">
          <ac:chgData name="陸 小島" userId="13fe7456a8411788" providerId="LiveId" clId="{624E9E0E-8141-9545-A51E-B498EC7AA5AB}" dt="2023-11-06T08:39:27.829" v="8741"/>
          <ac:spMkLst>
            <pc:docMk/>
            <pc:sldMk cId="2376550016" sldId="267"/>
            <ac:spMk id="1112" creationId="{834D255B-BCBC-3F72-BB95-8C496923D808}"/>
          </ac:spMkLst>
        </pc:spChg>
        <pc:spChg chg="del mod">
          <ac:chgData name="陸 小島" userId="13fe7456a8411788" providerId="LiveId" clId="{624E9E0E-8141-9545-A51E-B498EC7AA5AB}" dt="2023-11-06T08:39:40.871" v="8744" actId="478"/>
          <ac:spMkLst>
            <pc:docMk/>
            <pc:sldMk cId="2376550016" sldId="267"/>
            <ac:spMk id="1113" creationId="{A930D2B8-DBA0-18B6-27B0-C20458D7EC11}"/>
          </ac:spMkLst>
        </pc:spChg>
        <pc:spChg chg="del mod">
          <ac:chgData name="陸 小島" userId="13fe7456a8411788" providerId="LiveId" clId="{624E9E0E-8141-9545-A51E-B498EC7AA5AB}" dt="2023-11-06T08:39:46.401" v="8745" actId="478"/>
          <ac:spMkLst>
            <pc:docMk/>
            <pc:sldMk cId="2376550016" sldId="267"/>
            <ac:spMk id="1114" creationId="{CCD0A207-67EF-1B1A-8CB3-2BC135F901B7}"/>
          </ac:spMkLst>
        </pc:spChg>
        <pc:spChg chg="del mod">
          <ac:chgData name="陸 小島" userId="13fe7456a8411788" providerId="LiveId" clId="{624E9E0E-8141-9545-A51E-B498EC7AA5AB}" dt="2023-11-06T08:39:46.401" v="8745" actId="478"/>
          <ac:spMkLst>
            <pc:docMk/>
            <pc:sldMk cId="2376550016" sldId="267"/>
            <ac:spMk id="1115" creationId="{D6690BCB-3630-4EF1-FD80-2CA14E6DDEFF}"/>
          </ac:spMkLst>
        </pc:spChg>
        <pc:spChg chg="mod">
          <ac:chgData name="陸 小島" userId="13fe7456a8411788" providerId="LiveId" clId="{624E9E0E-8141-9545-A51E-B498EC7AA5AB}" dt="2023-11-06T08:42:45.770" v="8809" actId="692"/>
          <ac:spMkLst>
            <pc:docMk/>
            <pc:sldMk cId="2376550016" sldId="267"/>
            <ac:spMk id="1116" creationId="{1FDF4208-C111-9BB4-1AF7-817F13F5D481}"/>
          </ac:spMkLst>
        </pc:spChg>
        <pc:grpChg chg="add del mod">
          <ac:chgData name="陸 小島" userId="13fe7456a8411788" providerId="LiveId" clId="{624E9E0E-8141-9545-A51E-B498EC7AA5AB}" dt="2023-11-04T06:03:06.190" v="5778" actId="478"/>
          <ac:grpSpMkLst>
            <pc:docMk/>
            <pc:sldMk cId="2376550016" sldId="267"/>
            <ac:grpSpMk id="28" creationId="{4DEA6014-433A-BBE5-7256-D0C0957BF3D0}"/>
          </ac:grpSpMkLst>
        </pc:grpChg>
        <pc:grpChg chg="add del mod">
          <ac:chgData name="陸 小島" userId="13fe7456a8411788" providerId="LiveId" clId="{624E9E0E-8141-9545-A51E-B498EC7AA5AB}" dt="2023-11-04T06:01:19.225" v="5769" actId="478"/>
          <ac:grpSpMkLst>
            <pc:docMk/>
            <pc:sldMk cId="2376550016" sldId="267"/>
            <ac:grpSpMk id="29" creationId="{1C228401-9959-09E2-FCDB-48A008070347}"/>
          </ac:grpSpMkLst>
        </pc:grpChg>
        <pc:grpChg chg="add mod">
          <ac:chgData name="陸 小島" userId="13fe7456a8411788" providerId="LiveId" clId="{624E9E0E-8141-9545-A51E-B498EC7AA5AB}" dt="2023-11-06T08:33:24.267" v="8676" actId="1076"/>
          <ac:grpSpMkLst>
            <pc:docMk/>
            <pc:sldMk cId="2376550016" sldId="267"/>
            <ac:grpSpMk id="38" creationId="{0B49B81D-B2EE-DC50-CE44-B1EE3A3CECA1}"/>
          </ac:grpSpMkLst>
        </pc:grpChg>
        <pc:grpChg chg="mod">
          <ac:chgData name="陸 小島" userId="13fe7456a8411788" providerId="LiveId" clId="{624E9E0E-8141-9545-A51E-B498EC7AA5AB}" dt="2023-11-04T06:02:30.889" v="5771"/>
          <ac:grpSpMkLst>
            <pc:docMk/>
            <pc:sldMk cId="2376550016" sldId="267"/>
            <ac:grpSpMk id="39" creationId="{DC9C8E8D-9134-2620-6988-9F4CB193D400}"/>
          </ac:grpSpMkLst>
        </pc:grpChg>
        <pc:grpChg chg="add mod">
          <ac:chgData name="陸 小島" userId="13fe7456a8411788" providerId="LiveId" clId="{624E9E0E-8141-9545-A51E-B498EC7AA5AB}" dt="2023-11-04T07:55:58.360" v="6451" actId="1076"/>
          <ac:grpSpMkLst>
            <pc:docMk/>
            <pc:sldMk cId="2376550016" sldId="267"/>
            <ac:grpSpMk id="1041" creationId="{7DAE365C-215B-5FA1-9280-69F07328AEE1}"/>
          </ac:grpSpMkLst>
        </pc:grpChg>
        <pc:picChg chg="add mod">
          <ac:chgData name="陸 小島" userId="13fe7456a8411788" providerId="LiveId" clId="{624E9E0E-8141-9545-A51E-B498EC7AA5AB}" dt="2023-11-04T07:54:46.821" v="6437" actId="164"/>
          <ac:picMkLst>
            <pc:docMk/>
            <pc:sldMk cId="2376550016" sldId="267"/>
            <ac:picMk id="3" creationId="{A9B1D848-5858-49F2-4200-63E32F2D0CA6}"/>
          </ac:picMkLst>
        </pc:picChg>
        <pc:picChg chg="add mod">
          <ac:chgData name="陸 小島" userId="13fe7456a8411788" providerId="LiveId" clId="{624E9E0E-8141-9545-A51E-B498EC7AA5AB}" dt="2023-11-04T07:52:01.420" v="6387" actId="1076"/>
          <ac:picMkLst>
            <pc:docMk/>
            <pc:sldMk cId="2376550016" sldId="267"/>
            <ac:picMk id="9" creationId="{7C9707EC-5117-076E-773A-E9093ABD735A}"/>
          </ac:picMkLst>
        </pc:picChg>
        <pc:picChg chg="add del mod">
          <ac:chgData name="陸 小島" userId="13fe7456a8411788" providerId="LiveId" clId="{624E9E0E-8141-9545-A51E-B498EC7AA5AB}" dt="2023-11-02T04:42:20.018" v="4608" actId="478"/>
          <ac:picMkLst>
            <pc:docMk/>
            <pc:sldMk cId="2376550016" sldId="267"/>
            <ac:picMk id="10" creationId="{CDC58EC2-B1BC-EBD6-9714-8DCE2B8948B1}"/>
          </ac:picMkLst>
        </pc:picChg>
        <pc:picChg chg="add del mod">
          <ac:chgData name="陸 小島" userId="13fe7456a8411788" providerId="LiveId" clId="{624E9E0E-8141-9545-A51E-B498EC7AA5AB}" dt="2023-11-01T23:22:30.359" v="2968" actId="21"/>
          <ac:picMkLst>
            <pc:docMk/>
            <pc:sldMk cId="2376550016" sldId="267"/>
            <ac:picMk id="12" creationId="{B6E53836-8799-554D-3C12-3CB9F57E4900}"/>
          </ac:picMkLst>
        </pc:picChg>
        <pc:picChg chg="add del mod">
          <ac:chgData name="陸 小島" userId="13fe7456a8411788" providerId="LiveId" clId="{624E9E0E-8141-9545-A51E-B498EC7AA5AB}" dt="2023-11-01T23:22:56.600" v="2970" actId="21"/>
          <ac:picMkLst>
            <pc:docMk/>
            <pc:sldMk cId="2376550016" sldId="267"/>
            <ac:picMk id="14" creationId="{E945D463-EC98-CFC5-9B6C-5182E2838C05}"/>
          </ac:picMkLst>
        </pc:picChg>
        <pc:picChg chg="add del mod">
          <ac:chgData name="陸 小島" userId="13fe7456a8411788" providerId="LiveId" clId="{624E9E0E-8141-9545-A51E-B498EC7AA5AB}" dt="2023-11-02T04:42:20.018" v="4608" actId="478"/>
          <ac:picMkLst>
            <pc:docMk/>
            <pc:sldMk cId="2376550016" sldId="267"/>
            <ac:picMk id="15" creationId="{73247889-6E7D-A066-42D2-C1CB99475017}"/>
          </ac:picMkLst>
        </pc:picChg>
        <pc:picChg chg="add del mod">
          <ac:chgData name="陸 小島" userId="13fe7456a8411788" providerId="LiveId" clId="{624E9E0E-8141-9545-A51E-B498EC7AA5AB}" dt="2023-11-02T04:42:38.007" v="4611" actId="478"/>
          <ac:picMkLst>
            <pc:docMk/>
            <pc:sldMk cId="2376550016" sldId="267"/>
            <ac:picMk id="18" creationId="{9867BAC6-9F61-225D-A333-C4D59C89E945}"/>
          </ac:picMkLst>
        </pc:picChg>
        <pc:picChg chg="add mod">
          <ac:chgData name="陸 小島" userId="13fe7456a8411788" providerId="LiveId" clId="{624E9E0E-8141-9545-A51E-B498EC7AA5AB}" dt="2023-11-02T05:09:26.423" v="4821" actId="164"/>
          <ac:picMkLst>
            <pc:docMk/>
            <pc:sldMk cId="2376550016" sldId="267"/>
            <ac:picMk id="20" creationId="{4265D8CF-3B10-C55D-5546-7F6E47F8AEE2}"/>
          </ac:picMkLst>
        </pc:picChg>
        <pc:picChg chg="mod">
          <ac:chgData name="陸 小島" userId="13fe7456a8411788" providerId="LiveId" clId="{624E9E0E-8141-9545-A51E-B498EC7AA5AB}" dt="2023-11-04T06:01:10.893" v="5767"/>
          <ac:picMkLst>
            <pc:docMk/>
            <pc:sldMk cId="2376550016" sldId="267"/>
            <ac:picMk id="30" creationId="{83FAAC49-4A77-4568-D226-64FD9B2EFE60}"/>
          </ac:picMkLst>
        </pc:picChg>
        <pc:picChg chg="mod">
          <ac:chgData name="陸 小島" userId="13fe7456a8411788" providerId="LiveId" clId="{624E9E0E-8141-9545-A51E-B498EC7AA5AB}" dt="2023-11-04T06:01:10.893" v="5767"/>
          <ac:picMkLst>
            <pc:docMk/>
            <pc:sldMk cId="2376550016" sldId="267"/>
            <ac:picMk id="32" creationId="{66AD1E1E-A8FE-F299-51D0-BBDE67F98EAF}"/>
          </ac:picMkLst>
        </pc:picChg>
        <pc:picChg chg="mod">
          <ac:chgData name="陸 小島" userId="13fe7456a8411788" providerId="LiveId" clId="{624E9E0E-8141-9545-A51E-B498EC7AA5AB}" dt="2023-11-04T06:01:10.893" v="5767"/>
          <ac:picMkLst>
            <pc:docMk/>
            <pc:sldMk cId="2376550016" sldId="267"/>
            <ac:picMk id="33" creationId="{B957B175-B88F-34E0-44FA-5DE30F4879FB}"/>
          </ac:picMkLst>
        </pc:picChg>
        <pc:picChg chg="mod">
          <ac:chgData name="陸 小島" userId="13fe7456a8411788" providerId="LiveId" clId="{624E9E0E-8141-9545-A51E-B498EC7AA5AB}" dt="2023-11-04T06:01:10.893" v="5767"/>
          <ac:picMkLst>
            <pc:docMk/>
            <pc:sldMk cId="2376550016" sldId="267"/>
            <ac:picMk id="35" creationId="{FA90A28C-9F35-25B1-21C5-274E4845057C}"/>
          </ac:picMkLst>
        </pc:picChg>
        <pc:picChg chg="mod">
          <ac:chgData name="陸 小島" userId="13fe7456a8411788" providerId="LiveId" clId="{624E9E0E-8141-9545-A51E-B498EC7AA5AB}" dt="2023-11-04T06:01:10.893" v="5767"/>
          <ac:picMkLst>
            <pc:docMk/>
            <pc:sldMk cId="2376550016" sldId="267"/>
            <ac:picMk id="36" creationId="{610BF08D-E4E8-1ADF-3AE4-229078FE108F}"/>
          </ac:picMkLst>
        </pc:picChg>
        <pc:picChg chg="mod">
          <ac:chgData name="陸 小島" userId="13fe7456a8411788" providerId="LiveId" clId="{624E9E0E-8141-9545-A51E-B498EC7AA5AB}" dt="2023-11-04T06:02:30.889" v="5771"/>
          <ac:picMkLst>
            <pc:docMk/>
            <pc:sldMk cId="2376550016" sldId="267"/>
            <ac:picMk id="40" creationId="{BFE54FC4-419B-94D7-F026-6129EADF0268}"/>
          </ac:picMkLst>
        </pc:picChg>
        <pc:picChg chg="mod">
          <ac:chgData name="陸 小島" userId="13fe7456a8411788" providerId="LiveId" clId="{624E9E0E-8141-9545-A51E-B498EC7AA5AB}" dt="2023-11-04T06:02:30.889" v="5771"/>
          <ac:picMkLst>
            <pc:docMk/>
            <pc:sldMk cId="2376550016" sldId="267"/>
            <ac:picMk id="41" creationId="{E443625E-4335-33AF-7D1E-8A02FE401052}"/>
          </ac:picMkLst>
        </pc:picChg>
        <pc:picChg chg="mod">
          <ac:chgData name="陸 小島" userId="13fe7456a8411788" providerId="LiveId" clId="{624E9E0E-8141-9545-A51E-B498EC7AA5AB}" dt="2023-11-06T08:27:15.976" v="8609" actId="14100"/>
          <ac:picMkLst>
            <pc:docMk/>
            <pc:sldMk cId="2376550016" sldId="267"/>
            <ac:picMk id="46" creationId="{A684A6A7-0CFF-B684-C228-3F16A435D832}"/>
          </ac:picMkLst>
        </pc:picChg>
        <pc:picChg chg="mod">
          <ac:chgData name="陸 小島" userId="13fe7456a8411788" providerId="LiveId" clId="{624E9E0E-8141-9545-A51E-B498EC7AA5AB}" dt="2023-11-04T06:02:30.889" v="5771"/>
          <ac:picMkLst>
            <pc:docMk/>
            <pc:sldMk cId="2376550016" sldId="267"/>
            <ac:picMk id="48" creationId="{7CBA7741-F5D5-6DC5-DD55-8666CCA8D347}"/>
          </ac:picMkLst>
        </pc:picChg>
        <pc:picChg chg="mod">
          <ac:chgData name="陸 小島" userId="13fe7456a8411788" providerId="LiveId" clId="{624E9E0E-8141-9545-A51E-B498EC7AA5AB}" dt="2023-11-04T06:02:30.889" v="5771"/>
          <ac:picMkLst>
            <pc:docMk/>
            <pc:sldMk cId="2376550016" sldId="267"/>
            <ac:picMk id="49" creationId="{201A9EAF-F9B5-3B7A-AC94-1895DDBCFDC0}"/>
          </ac:picMkLst>
        </pc:picChg>
        <pc:picChg chg="del mod">
          <ac:chgData name="陸 小島" userId="13fe7456a8411788" providerId="LiveId" clId="{624E9E0E-8141-9545-A51E-B498EC7AA5AB}" dt="2023-11-04T07:33:20.164" v="6308" actId="478"/>
          <ac:picMkLst>
            <pc:docMk/>
            <pc:sldMk cId="2376550016" sldId="267"/>
            <ac:picMk id="51" creationId="{73B593AB-0C45-3597-60F7-8B8ECC7E6140}"/>
          </ac:picMkLst>
        </pc:picChg>
        <pc:picChg chg="mod">
          <ac:chgData name="陸 小島" userId="13fe7456a8411788" providerId="LiveId" clId="{624E9E0E-8141-9545-A51E-B498EC7AA5AB}" dt="2023-11-04T06:02:30.889" v="5771"/>
          <ac:picMkLst>
            <pc:docMk/>
            <pc:sldMk cId="2376550016" sldId="267"/>
            <ac:picMk id="52" creationId="{1D354F3B-FEA8-7838-CE8A-A4ED8AA1DD63}"/>
          </ac:picMkLst>
        </pc:picChg>
        <pc:picChg chg="add mod modCrop">
          <ac:chgData name="陸 小島" userId="13fe7456a8411788" providerId="LiveId" clId="{624E9E0E-8141-9545-A51E-B498EC7AA5AB}" dt="2023-11-06T08:43:59.755" v="8912" actId="1076"/>
          <ac:picMkLst>
            <pc:docMk/>
            <pc:sldMk cId="2376550016" sldId="267"/>
            <ac:picMk id="55" creationId="{FD4B5108-AA5C-986F-6756-434679B5514C}"/>
          </ac:picMkLst>
        </pc:picChg>
        <pc:picChg chg="add mod modCrop">
          <ac:chgData name="陸 小島" userId="13fe7456a8411788" providerId="LiveId" clId="{624E9E0E-8141-9545-A51E-B498EC7AA5AB}" dt="2023-11-06T08:40:32.152" v="8748" actId="166"/>
          <ac:picMkLst>
            <pc:docMk/>
            <pc:sldMk cId="2376550016" sldId="267"/>
            <ac:picMk id="57" creationId="{FA3B07CE-F722-6B6E-7EB1-64850A2C0742}"/>
          </ac:picMkLst>
        </pc:picChg>
        <pc:picChg chg="add del mod">
          <ac:chgData name="陸 小島" userId="13fe7456a8411788" providerId="LiveId" clId="{624E9E0E-8141-9545-A51E-B498EC7AA5AB}" dt="2023-11-04T07:07:43.827" v="5911" actId="478"/>
          <ac:picMkLst>
            <pc:docMk/>
            <pc:sldMk cId="2376550016" sldId="267"/>
            <ac:picMk id="59" creationId="{007D6817-16F1-7C45-B98A-B91B0C3DDAB3}"/>
          </ac:picMkLst>
        </pc:picChg>
        <pc:picChg chg="add del mod modCrop">
          <ac:chgData name="陸 小島" userId="13fe7456a8411788" providerId="LiveId" clId="{624E9E0E-8141-9545-A51E-B498EC7AA5AB}" dt="2023-11-04T07:21:06.535" v="6241" actId="478"/>
          <ac:picMkLst>
            <pc:docMk/>
            <pc:sldMk cId="2376550016" sldId="267"/>
            <ac:picMk id="61" creationId="{311EA12C-0A01-DFE6-4695-393F7AD06CFF}"/>
          </ac:picMkLst>
        </pc:picChg>
        <pc:picChg chg="add del mod">
          <ac:chgData name="陸 小島" userId="13fe7456a8411788" providerId="LiveId" clId="{624E9E0E-8141-9545-A51E-B498EC7AA5AB}" dt="2023-11-04T07:38:38.364" v="6331" actId="478"/>
          <ac:picMkLst>
            <pc:docMk/>
            <pc:sldMk cId="2376550016" sldId="267"/>
            <ac:picMk id="1026" creationId="{EFB71238-14E3-FB2F-F564-1E8B2A19024D}"/>
          </ac:picMkLst>
        </pc:picChg>
        <pc:picChg chg="add mod">
          <ac:chgData name="陸 小島" userId="13fe7456a8411788" providerId="LiveId" clId="{624E9E0E-8141-9545-A51E-B498EC7AA5AB}" dt="2023-11-04T07:33:30.093" v="6310" actId="1076"/>
          <ac:picMkLst>
            <pc:docMk/>
            <pc:sldMk cId="2376550016" sldId="267"/>
            <ac:picMk id="1027" creationId="{DBED2129-C489-36CB-C06C-5DEACF3116D7}"/>
          </ac:picMkLst>
        </pc:picChg>
        <pc:picChg chg="add del mod">
          <ac:chgData name="陸 小島" userId="13fe7456a8411788" providerId="LiveId" clId="{624E9E0E-8141-9545-A51E-B498EC7AA5AB}" dt="2023-11-06T08:32:46.294" v="8670" actId="478"/>
          <ac:picMkLst>
            <pc:docMk/>
            <pc:sldMk cId="2376550016" sldId="267"/>
            <ac:picMk id="1047" creationId="{C817902F-72B5-54F0-E46B-C84D3088EF84}"/>
          </ac:picMkLst>
        </pc:picChg>
        <pc:picChg chg="add del mod">
          <ac:chgData name="陸 小島" userId="13fe7456a8411788" providerId="LiveId" clId="{624E9E0E-8141-9545-A51E-B498EC7AA5AB}" dt="2023-11-06T08:13:43.106" v="8366" actId="478"/>
          <ac:picMkLst>
            <pc:docMk/>
            <pc:sldMk cId="2376550016" sldId="267"/>
            <ac:picMk id="1049" creationId="{AE9ACEF1-CBEE-A95C-23DF-06377DFCEE9C}"/>
          </ac:picMkLst>
        </pc:picChg>
        <pc:cxnChg chg="add mod">
          <ac:chgData name="陸 小島" userId="13fe7456a8411788" providerId="LiveId" clId="{624E9E0E-8141-9545-A51E-B498EC7AA5AB}" dt="2023-11-02T05:09:26.423" v="4821" actId="164"/>
          <ac:cxnSpMkLst>
            <pc:docMk/>
            <pc:sldMk cId="2376550016" sldId="267"/>
            <ac:cxnSpMk id="23" creationId="{35FA5E18-EBCC-114E-16CF-4CF5600A2017}"/>
          </ac:cxnSpMkLst>
        </pc:cxnChg>
        <pc:cxnChg chg="add del mod">
          <ac:chgData name="陸 小島" userId="13fe7456a8411788" providerId="LiveId" clId="{624E9E0E-8141-9545-A51E-B498EC7AA5AB}" dt="2023-11-02T04:47:53.961" v="4650" actId="478"/>
          <ac:cxnSpMkLst>
            <pc:docMk/>
            <pc:sldMk cId="2376550016" sldId="267"/>
            <ac:cxnSpMk id="24" creationId="{7A497DD4-CAAF-D039-9DE6-9CAE30AC1031}"/>
          </ac:cxnSpMkLst>
        </pc:cxnChg>
        <pc:cxnChg chg="add mod">
          <ac:chgData name="陸 小島" userId="13fe7456a8411788" providerId="LiveId" clId="{624E9E0E-8141-9545-A51E-B498EC7AA5AB}" dt="2023-11-02T05:09:26.423" v="4821" actId="164"/>
          <ac:cxnSpMkLst>
            <pc:docMk/>
            <pc:sldMk cId="2376550016" sldId="267"/>
            <ac:cxnSpMk id="26" creationId="{90A2C8BB-BC75-16A3-FD69-EF2787B3B613}"/>
          </ac:cxnSpMkLst>
        </pc:cxnChg>
        <pc:cxnChg chg="add mod">
          <ac:chgData name="陸 小島" userId="13fe7456a8411788" providerId="LiveId" clId="{624E9E0E-8141-9545-A51E-B498EC7AA5AB}" dt="2023-11-04T07:42:30.978" v="6378" actId="1076"/>
          <ac:cxnSpMkLst>
            <pc:docMk/>
            <pc:sldMk cId="2376550016" sldId="267"/>
            <ac:cxnSpMk id="1030" creationId="{C40183D7-E7C8-E56E-4C41-C5578FB76730}"/>
          </ac:cxnSpMkLst>
        </pc:cxnChg>
        <pc:cxnChg chg="add mod">
          <ac:chgData name="陸 小島" userId="13fe7456a8411788" providerId="LiveId" clId="{624E9E0E-8141-9545-A51E-B498EC7AA5AB}" dt="2023-11-04T07:42:30.978" v="6378" actId="1076"/>
          <ac:cxnSpMkLst>
            <pc:docMk/>
            <pc:sldMk cId="2376550016" sldId="267"/>
            <ac:cxnSpMk id="1031" creationId="{B193DBD7-853B-18A4-5111-36CDA1D6FA35}"/>
          </ac:cxnSpMkLst>
        </pc:cxnChg>
        <pc:cxnChg chg="add del mod">
          <ac:chgData name="陸 小島" userId="13fe7456a8411788" providerId="LiveId" clId="{624E9E0E-8141-9545-A51E-B498EC7AA5AB}" dt="2023-11-06T08:16:18.219" v="8374" actId="478"/>
          <ac:cxnSpMkLst>
            <pc:docMk/>
            <pc:sldMk cId="2376550016" sldId="267"/>
            <ac:cxnSpMk id="1053" creationId="{727471F6-D585-9D41-3182-7CC287934F5C}"/>
          </ac:cxnSpMkLst>
        </pc:cxnChg>
        <pc:cxnChg chg="add del mod">
          <ac:chgData name="陸 小島" userId="13fe7456a8411788" providerId="LiveId" clId="{624E9E0E-8141-9545-A51E-B498EC7AA5AB}" dt="2023-11-06T08:17:09.113" v="8375" actId="478"/>
          <ac:cxnSpMkLst>
            <pc:docMk/>
            <pc:sldMk cId="2376550016" sldId="267"/>
            <ac:cxnSpMk id="1056" creationId="{28982781-CFBB-EE26-9869-1D4E67F757A1}"/>
          </ac:cxnSpMkLst>
        </pc:cxnChg>
      </pc:sldChg>
      <pc:sldChg chg="addSp delSp modSp del mod ord">
        <pc:chgData name="陸 小島" userId="13fe7456a8411788" providerId="LiveId" clId="{624E9E0E-8141-9545-A51E-B498EC7AA5AB}" dt="2023-11-04T05:17:15.133" v="5551" actId="2696"/>
        <pc:sldMkLst>
          <pc:docMk/>
          <pc:sldMk cId="2745274486" sldId="268"/>
        </pc:sldMkLst>
        <pc:spChg chg="mod">
          <ac:chgData name="陸 小島" userId="13fe7456a8411788" providerId="LiveId" clId="{624E9E0E-8141-9545-A51E-B498EC7AA5AB}" dt="2023-11-02T01:39:20.683" v="4028" actId="20577"/>
          <ac:spMkLst>
            <pc:docMk/>
            <pc:sldMk cId="2745274486" sldId="268"/>
            <ac:spMk id="2" creationId="{EDB25106-F6DD-8B15-0A81-3D8DEEF338FB}"/>
          </ac:spMkLst>
        </pc:spChg>
        <pc:spChg chg="del mod">
          <ac:chgData name="陸 小島" userId="13fe7456a8411788" providerId="LiveId" clId="{624E9E0E-8141-9545-A51E-B498EC7AA5AB}" dt="2023-11-01T03:49:36.756" v="1824" actId="478"/>
          <ac:spMkLst>
            <pc:docMk/>
            <pc:sldMk cId="2745274486" sldId="268"/>
            <ac:spMk id="3" creationId="{E373FBAF-EA04-FEA6-8112-3434F8A11FD3}"/>
          </ac:spMkLst>
        </pc:spChg>
        <pc:spChg chg="del mod">
          <ac:chgData name="陸 小島" userId="13fe7456a8411788" providerId="LiveId" clId="{624E9E0E-8141-9545-A51E-B498EC7AA5AB}" dt="2023-11-01T04:04:32.274" v="1856" actId="478"/>
          <ac:spMkLst>
            <pc:docMk/>
            <pc:sldMk cId="2745274486" sldId="268"/>
            <ac:spMk id="4" creationId="{912A6A13-9DBB-3399-8BB7-F4F18E1CBD0B}"/>
          </ac:spMkLst>
        </pc:spChg>
        <pc:spChg chg="del mod">
          <ac:chgData name="陸 小島" userId="13fe7456a8411788" providerId="LiveId" clId="{624E9E0E-8141-9545-A51E-B498EC7AA5AB}" dt="2023-10-31T23:54:00.088" v="1764" actId="478"/>
          <ac:spMkLst>
            <pc:docMk/>
            <pc:sldMk cId="2745274486" sldId="268"/>
            <ac:spMk id="5" creationId="{55AE87FC-DCE4-9D2B-4194-8876D8A383A7}"/>
          </ac:spMkLst>
        </pc:spChg>
        <pc:spChg chg="del">
          <ac:chgData name="陸 小島" userId="13fe7456a8411788" providerId="LiveId" clId="{624E9E0E-8141-9545-A51E-B498EC7AA5AB}" dt="2023-10-31T23:54:36.658" v="1769" actId="478"/>
          <ac:spMkLst>
            <pc:docMk/>
            <pc:sldMk cId="2745274486" sldId="268"/>
            <ac:spMk id="6" creationId="{60C147B2-63D8-F24E-3620-8B0DF6CDF220}"/>
          </ac:spMkLst>
        </pc:spChg>
        <pc:spChg chg="add mod">
          <ac:chgData name="陸 小島" userId="13fe7456a8411788" providerId="LiveId" clId="{624E9E0E-8141-9545-A51E-B498EC7AA5AB}" dt="2023-11-04T01:19:53.200" v="4873" actId="164"/>
          <ac:spMkLst>
            <pc:docMk/>
            <pc:sldMk cId="2745274486" sldId="268"/>
            <ac:spMk id="7" creationId="{13FECBA5-F9C0-9D40-0B6D-BF874595EBA4}"/>
          </ac:spMkLst>
        </pc:spChg>
        <pc:spChg chg="add del mod">
          <ac:chgData name="陸 小島" userId="13fe7456a8411788" providerId="LiveId" clId="{624E9E0E-8141-9545-A51E-B498EC7AA5AB}" dt="2023-11-02T00:49:53.510" v="3626" actId="478"/>
          <ac:spMkLst>
            <pc:docMk/>
            <pc:sldMk cId="2745274486" sldId="268"/>
            <ac:spMk id="8" creationId="{4350AA85-5F98-F84A-BBFA-F2D300D1F24A}"/>
          </ac:spMkLst>
        </pc:spChg>
        <pc:spChg chg="del mod">
          <ac:chgData name="陸 小島" userId="13fe7456a8411788" providerId="LiveId" clId="{624E9E0E-8141-9545-A51E-B498EC7AA5AB}" dt="2023-10-31T23:50:02.228" v="1760" actId="21"/>
          <ac:spMkLst>
            <pc:docMk/>
            <pc:sldMk cId="2745274486" sldId="268"/>
            <ac:spMk id="8" creationId="{58C7B05F-9CE8-B15B-1378-FB17BCC76C5A}"/>
          </ac:spMkLst>
        </pc:spChg>
        <pc:spChg chg="del mod">
          <ac:chgData name="陸 小島" userId="13fe7456a8411788" providerId="LiveId" clId="{624E9E0E-8141-9545-A51E-B498EC7AA5AB}" dt="2023-10-31T04:47:36.548" v="569" actId="478"/>
          <ac:spMkLst>
            <pc:docMk/>
            <pc:sldMk cId="2745274486" sldId="268"/>
            <ac:spMk id="11" creationId="{0A8B0EE3-EA7E-7F79-A07D-0E49A6ED28A1}"/>
          </ac:spMkLst>
        </pc:spChg>
        <pc:spChg chg="add del">
          <ac:chgData name="陸 小島" userId="13fe7456a8411788" providerId="LiveId" clId="{624E9E0E-8141-9545-A51E-B498EC7AA5AB}" dt="2023-10-31T04:35:34.824" v="85" actId="478"/>
          <ac:spMkLst>
            <pc:docMk/>
            <pc:sldMk cId="2745274486" sldId="268"/>
            <ac:spMk id="13" creationId="{D1181D59-10DC-9BBD-5C62-4A65B7790E3E}"/>
          </ac:spMkLst>
        </pc:spChg>
        <pc:spChg chg="add del mod">
          <ac:chgData name="陸 小島" userId="13fe7456a8411788" providerId="LiveId" clId="{624E9E0E-8141-9545-A51E-B498EC7AA5AB}" dt="2023-10-31T04:38:46.203" v="162"/>
          <ac:spMkLst>
            <pc:docMk/>
            <pc:sldMk cId="2745274486" sldId="268"/>
            <ac:spMk id="15" creationId="{5671416B-D997-1BFA-ACEC-A65157249CA9}"/>
          </ac:spMkLst>
        </pc:spChg>
        <pc:spChg chg="add del mod">
          <ac:chgData name="陸 小島" userId="13fe7456a8411788" providerId="LiveId" clId="{624E9E0E-8141-9545-A51E-B498EC7AA5AB}" dt="2023-10-31T04:38:51.900" v="163"/>
          <ac:spMkLst>
            <pc:docMk/>
            <pc:sldMk cId="2745274486" sldId="268"/>
            <ac:spMk id="16" creationId="{C26F578B-B18F-0F5F-5F51-EE9E87FA69CA}"/>
          </ac:spMkLst>
        </pc:spChg>
        <pc:spChg chg="add del mod">
          <ac:chgData name="陸 小島" userId="13fe7456a8411788" providerId="LiveId" clId="{624E9E0E-8141-9545-A51E-B498EC7AA5AB}" dt="2023-10-31T04:38:46.203" v="162"/>
          <ac:spMkLst>
            <pc:docMk/>
            <pc:sldMk cId="2745274486" sldId="268"/>
            <ac:spMk id="17" creationId="{94B5C654-F9F7-C595-7B86-B0D592C05347}"/>
          </ac:spMkLst>
        </pc:spChg>
        <pc:spChg chg="add del mod">
          <ac:chgData name="陸 小島" userId="13fe7456a8411788" providerId="LiveId" clId="{624E9E0E-8141-9545-A51E-B498EC7AA5AB}" dt="2023-11-02T01:12:51.127" v="3751" actId="478"/>
          <ac:spMkLst>
            <pc:docMk/>
            <pc:sldMk cId="2745274486" sldId="268"/>
            <ac:spMk id="18" creationId="{2A75E6FA-FF34-AAED-D64C-81D63F2A7693}"/>
          </ac:spMkLst>
        </pc:spChg>
        <pc:spChg chg="del mod">
          <ac:chgData name="陸 小島" userId="13fe7456a8411788" providerId="LiveId" clId="{624E9E0E-8141-9545-A51E-B498EC7AA5AB}" dt="2023-10-31T04:38:51.900" v="163"/>
          <ac:spMkLst>
            <pc:docMk/>
            <pc:sldMk cId="2745274486" sldId="268"/>
            <ac:spMk id="18" creationId="{A36044D1-6CD6-65AA-A721-CCDD81CEED8C}"/>
          </ac:spMkLst>
        </pc:spChg>
        <pc:spChg chg="add del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19" creationId="{45A194DC-0ADF-B833-B4A0-7377AE2C27CB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0" creationId="{16583E4B-68DB-7831-200C-9C9ECC53B492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1" creationId="{3947EC80-2EBD-1231-A15D-4673428288CC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2" creationId="{BF072B58-338B-B765-1F61-F9FC4F2B6687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3" creationId="{0B7E2C5D-C34B-1CF7-6E20-969549B261FC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4" creationId="{F10C9EEA-F481-F87A-311B-79AF39A78725}"/>
          </ac:spMkLst>
        </pc:spChg>
        <pc:spChg chg="add del mod">
          <ac:chgData name="陸 小島" userId="13fe7456a8411788" providerId="LiveId" clId="{624E9E0E-8141-9545-A51E-B498EC7AA5AB}" dt="2023-11-04T01:16:05.806" v="4841" actId="478"/>
          <ac:spMkLst>
            <pc:docMk/>
            <pc:sldMk cId="2745274486" sldId="268"/>
            <ac:spMk id="25" creationId="{60472C70-4862-CCBE-80BE-5758A07FD0DA}"/>
          </ac:spMkLst>
        </pc:spChg>
        <pc:spChg chg="del mod">
          <ac:chgData name="陸 小島" userId="13fe7456a8411788" providerId="LiveId" clId="{624E9E0E-8141-9545-A51E-B498EC7AA5AB}" dt="2023-10-31T05:42:59.671" v="1597" actId="478"/>
          <ac:spMkLst>
            <pc:docMk/>
            <pc:sldMk cId="2745274486" sldId="268"/>
            <ac:spMk id="25" creationId="{DF9DA1FE-EDD5-12DA-FABF-295BDEE9600E}"/>
          </ac:spMkLst>
        </pc:spChg>
        <pc:spChg chg="del mod">
          <ac:chgData name="陸 小島" userId="13fe7456a8411788" providerId="LiveId" clId="{624E9E0E-8141-9545-A51E-B498EC7AA5AB}" dt="2023-10-31T05:42:36.072" v="1594" actId="478"/>
          <ac:spMkLst>
            <pc:docMk/>
            <pc:sldMk cId="2745274486" sldId="268"/>
            <ac:spMk id="26" creationId="{27BD4FA3-62DB-9F6B-5746-D1FC9F7A0CCA}"/>
          </ac:spMkLst>
        </pc:spChg>
        <pc:spChg chg="add del mod">
          <ac:chgData name="陸 小島" userId="13fe7456a8411788" providerId="LiveId" clId="{624E9E0E-8141-9545-A51E-B498EC7AA5AB}" dt="2023-11-04T01:17:28.985" v="4869" actId="478"/>
          <ac:spMkLst>
            <pc:docMk/>
            <pc:sldMk cId="2745274486" sldId="268"/>
            <ac:spMk id="26" creationId="{4B38130E-853E-7B19-0828-2B82C6D59495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7" creationId="{2803A224-152D-B3AF-2782-05FC368DA6F7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8" creationId="{35B45611-D2FF-19F0-462D-28A73227E81F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29" creationId="{6D34F812-1B52-FB53-D317-6A2811FB59E5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30" creationId="{257C5D26-0116-5FF9-E897-9CDD7166F58B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31" creationId="{260F977B-3E00-37A2-E55C-FFACBF306357}"/>
          </ac:spMkLst>
        </pc:spChg>
        <pc:spChg chg="del mod">
          <ac:chgData name="陸 小島" userId="13fe7456a8411788" providerId="LiveId" clId="{624E9E0E-8141-9545-A51E-B498EC7AA5AB}" dt="2023-11-02T04:58:04.767" v="4748" actId="478"/>
          <ac:spMkLst>
            <pc:docMk/>
            <pc:sldMk cId="2745274486" sldId="268"/>
            <ac:spMk id="32" creationId="{EE4EC2DA-4E4C-7237-4791-BDFAD8D13550}"/>
          </ac:spMkLst>
        </pc:spChg>
        <pc:spChg chg="del mod">
          <ac:chgData name="陸 小島" userId="13fe7456a8411788" providerId="LiveId" clId="{624E9E0E-8141-9545-A51E-B498EC7AA5AB}" dt="2023-11-02T04:58:04.767" v="4748" actId="478"/>
          <ac:spMkLst>
            <pc:docMk/>
            <pc:sldMk cId="2745274486" sldId="268"/>
            <ac:spMk id="33" creationId="{C72D9C33-483B-2C66-1333-B24C905A7849}"/>
          </ac:spMkLst>
        </pc:spChg>
        <pc:spChg chg="del mod">
          <ac:chgData name="陸 小島" userId="13fe7456a8411788" providerId="LiveId" clId="{624E9E0E-8141-9545-A51E-B498EC7AA5AB}" dt="2023-11-02T04:58:04.767" v="4748" actId="478"/>
          <ac:spMkLst>
            <pc:docMk/>
            <pc:sldMk cId="2745274486" sldId="268"/>
            <ac:spMk id="34" creationId="{C1285473-01C6-F6EE-4A31-B9146CA67C9F}"/>
          </ac:spMkLst>
        </pc:spChg>
        <pc:spChg chg="del mod">
          <ac:chgData name="陸 小島" userId="13fe7456a8411788" providerId="LiveId" clId="{624E9E0E-8141-9545-A51E-B498EC7AA5AB}" dt="2023-11-02T04:58:04.767" v="4748" actId="478"/>
          <ac:spMkLst>
            <pc:docMk/>
            <pc:sldMk cId="2745274486" sldId="268"/>
            <ac:spMk id="35" creationId="{5AE89AA3-ADAC-C9E9-BD82-996490733233}"/>
          </ac:spMkLst>
        </pc:spChg>
        <pc:spChg chg="del mod">
          <ac:chgData name="陸 小島" userId="13fe7456a8411788" providerId="LiveId" clId="{624E9E0E-8141-9545-A51E-B498EC7AA5AB}" dt="2023-11-02T05:00:24.970" v="4769" actId="478"/>
          <ac:spMkLst>
            <pc:docMk/>
            <pc:sldMk cId="2745274486" sldId="268"/>
            <ac:spMk id="36" creationId="{28427BBA-FB01-1A5D-B0E1-98110BC320D3}"/>
          </ac:spMkLst>
        </pc:spChg>
        <pc:spChg chg="del mod">
          <ac:chgData name="陸 小島" userId="13fe7456a8411788" providerId="LiveId" clId="{624E9E0E-8141-9545-A51E-B498EC7AA5AB}" dt="2023-11-02T05:00:24.970" v="4769" actId="478"/>
          <ac:spMkLst>
            <pc:docMk/>
            <pc:sldMk cId="2745274486" sldId="268"/>
            <ac:spMk id="37" creationId="{AFF0B67D-4460-A8F2-88E1-9BACE973ECB5}"/>
          </ac:spMkLst>
        </pc:spChg>
        <pc:spChg chg="del mod">
          <ac:chgData name="陸 小島" userId="13fe7456a8411788" providerId="LiveId" clId="{624E9E0E-8141-9545-A51E-B498EC7AA5AB}" dt="2023-11-02T05:00:24.970" v="4769" actId="478"/>
          <ac:spMkLst>
            <pc:docMk/>
            <pc:sldMk cId="2745274486" sldId="268"/>
            <ac:spMk id="38" creationId="{49B7C936-0184-B289-8737-85B4FCEA4AE9}"/>
          </ac:spMkLst>
        </pc:spChg>
        <pc:spChg chg="del mod">
          <ac:chgData name="陸 小島" userId="13fe7456a8411788" providerId="LiveId" clId="{624E9E0E-8141-9545-A51E-B498EC7AA5AB}" dt="2023-11-02T05:00:24.970" v="4769" actId="478"/>
          <ac:spMkLst>
            <pc:docMk/>
            <pc:sldMk cId="2745274486" sldId="268"/>
            <ac:spMk id="39" creationId="{359E6D7B-2748-5379-FC22-EF1D809F3A75}"/>
          </ac:spMkLst>
        </pc:spChg>
        <pc:spChg chg="del mod">
          <ac:chgData name="陸 小島" userId="13fe7456a8411788" providerId="LiveId" clId="{624E9E0E-8141-9545-A51E-B498EC7AA5AB}" dt="2023-11-02T04:59:52.663" v="4764" actId="478"/>
          <ac:spMkLst>
            <pc:docMk/>
            <pc:sldMk cId="2745274486" sldId="268"/>
            <ac:spMk id="40" creationId="{388061C7-8827-31A5-E1CA-4C27DF60CEE9}"/>
          </ac:spMkLst>
        </pc:spChg>
        <pc:spChg chg="del mod">
          <ac:chgData name="陸 小島" userId="13fe7456a8411788" providerId="LiveId" clId="{624E9E0E-8141-9545-A51E-B498EC7AA5AB}" dt="2023-11-02T04:59:52.663" v="4764" actId="478"/>
          <ac:spMkLst>
            <pc:docMk/>
            <pc:sldMk cId="2745274486" sldId="268"/>
            <ac:spMk id="41" creationId="{35B55387-16C1-5788-C89F-A0E4024B32F3}"/>
          </ac:spMkLst>
        </pc:spChg>
        <pc:spChg chg="del mod">
          <ac:chgData name="陸 小島" userId="13fe7456a8411788" providerId="LiveId" clId="{624E9E0E-8141-9545-A51E-B498EC7AA5AB}" dt="2023-11-02T04:59:52.663" v="4764" actId="478"/>
          <ac:spMkLst>
            <pc:docMk/>
            <pc:sldMk cId="2745274486" sldId="268"/>
            <ac:spMk id="42" creationId="{343D006F-9A57-18EC-5CA7-3884927C7453}"/>
          </ac:spMkLst>
        </pc:spChg>
        <pc:spChg chg="del mod">
          <ac:chgData name="陸 小島" userId="13fe7456a8411788" providerId="LiveId" clId="{624E9E0E-8141-9545-A51E-B498EC7AA5AB}" dt="2023-11-02T04:59:52.663" v="4764" actId="478"/>
          <ac:spMkLst>
            <pc:docMk/>
            <pc:sldMk cId="2745274486" sldId="268"/>
            <ac:spMk id="43" creationId="{7F34ADDF-0FEE-A0D2-61A8-6CBDA34C7ADF}"/>
          </ac:spMkLst>
        </pc:spChg>
        <pc:spChg chg="del mod">
          <ac:chgData name="陸 小島" userId="13fe7456a8411788" providerId="LiveId" clId="{624E9E0E-8141-9545-A51E-B498EC7AA5AB}" dt="2023-11-02T04:56:54.928" v="4738" actId="478"/>
          <ac:spMkLst>
            <pc:docMk/>
            <pc:sldMk cId="2745274486" sldId="268"/>
            <ac:spMk id="44" creationId="{4C3A7B31-C3A4-42A3-5924-77E0D69831E7}"/>
          </ac:spMkLst>
        </pc:spChg>
        <pc:spChg chg="del mod">
          <ac:chgData name="陸 小島" userId="13fe7456a8411788" providerId="LiveId" clId="{624E9E0E-8141-9545-A51E-B498EC7AA5AB}" dt="2023-11-02T04:56:54.928" v="4738" actId="478"/>
          <ac:spMkLst>
            <pc:docMk/>
            <pc:sldMk cId="2745274486" sldId="268"/>
            <ac:spMk id="45" creationId="{25EB5DA5-5559-DDAD-76C5-5EE79D085212}"/>
          </ac:spMkLst>
        </pc:spChg>
        <pc:spChg chg="del mod">
          <ac:chgData name="陸 小島" userId="13fe7456a8411788" providerId="LiveId" clId="{624E9E0E-8141-9545-A51E-B498EC7AA5AB}" dt="2023-11-02T04:56:54.928" v="4738" actId="478"/>
          <ac:spMkLst>
            <pc:docMk/>
            <pc:sldMk cId="2745274486" sldId="268"/>
            <ac:spMk id="46" creationId="{543A2031-BB12-1E4E-66E6-2422C6354E6A}"/>
          </ac:spMkLst>
        </pc:spChg>
        <pc:spChg chg="del mod">
          <ac:chgData name="陸 小島" userId="13fe7456a8411788" providerId="LiveId" clId="{624E9E0E-8141-9545-A51E-B498EC7AA5AB}" dt="2023-11-02T04:56:54.928" v="4738" actId="478"/>
          <ac:spMkLst>
            <pc:docMk/>
            <pc:sldMk cId="2745274486" sldId="268"/>
            <ac:spMk id="47" creationId="{309573B0-6E2C-7635-E791-77B60AD5AA1D}"/>
          </ac:spMkLst>
        </pc:spChg>
        <pc:spChg chg="add del mod">
          <ac:chgData name="陸 小島" userId="13fe7456a8411788" providerId="LiveId" clId="{624E9E0E-8141-9545-A51E-B498EC7AA5AB}" dt="2023-10-31T04:40:24.170" v="229" actId="478"/>
          <ac:spMkLst>
            <pc:docMk/>
            <pc:sldMk cId="2745274486" sldId="268"/>
            <ac:spMk id="48" creationId="{4A29BB37-EECE-AF26-D3C8-052D1835A18F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48" creationId="{AEA96B77-E640-0DCB-5BEB-9FD7B642FD0F}"/>
          </ac:spMkLst>
        </pc:spChg>
        <pc:spChg chg="del mod">
          <ac:chgData name="陸 小島" userId="13fe7456a8411788" providerId="LiveId" clId="{624E9E0E-8141-9545-A51E-B498EC7AA5AB}" dt="2023-11-02T04:59:33.246" v="4762" actId="478"/>
          <ac:spMkLst>
            <pc:docMk/>
            <pc:sldMk cId="2745274486" sldId="268"/>
            <ac:spMk id="49" creationId="{68452C29-68D6-C186-BE13-B70E87F700E1}"/>
          </ac:spMkLst>
        </pc:spChg>
        <pc:spChg chg="del mod">
          <ac:chgData name="陸 小島" userId="13fe7456a8411788" providerId="LiveId" clId="{624E9E0E-8141-9545-A51E-B498EC7AA5AB}" dt="2023-11-02T04:59:31.705" v="4761" actId="478"/>
          <ac:spMkLst>
            <pc:docMk/>
            <pc:sldMk cId="2745274486" sldId="268"/>
            <ac:spMk id="50" creationId="{2A6D4D3B-387A-809A-9966-EAE53E4E5BA5}"/>
          </ac:spMkLst>
        </pc:spChg>
        <pc:spChg chg="del mod">
          <ac:chgData name="陸 小島" userId="13fe7456a8411788" providerId="LiveId" clId="{624E9E0E-8141-9545-A51E-B498EC7AA5AB}" dt="2023-11-02T04:59:21.754" v="4757" actId="478"/>
          <ac:spMkLst>
            <pc:docMk/>
            <pc:sldMk cId="2745274486" sldId="268"/>
            <ac:spMk id="51" creationId="{65A8D397-86CF-517F-C176-B79D94B37564}"/>
          </ac:spMkLst>
        </pc:spChg>
        <pc:spChg chg="del mod">
          <ac:chgData name="陸 小島" userId="13fe7456a8411788" providerId="LiveId" clId="{624E9E0E-8141-9545-A51E-B498EC7AA5AB}" dt="2023-11-02T04:59:23.428" v="4758" actId="478"/>
          <ac:spMkLst>
            <pc:docMk/>
            <pc:sldMk cId="2745274486" sldId="268"/>
            <ac:spMk id="52" creationId="{4131A64C-41B0-3C94-183B-3A258F47D061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53" creationId="{8E642EFA-DA8E-5277-701F-8E7BB966935C}"/>
          </ac:spMkLst>
        </pc:spChg>
        <pc:spChg chg="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54" creationId="{9E209F94-7E6C-5F11-EE83-4A97DE2A1BAC}"/>
          </ac:spMkLst>
        </pc:spChg>
        <pc:spChg chg="add del mod">
          <ac:chgData name="陸 小島" userId="13fe7456a8411788" providerId="LiveId" clId="{624E9E0E-8141-9545-A51E-B498EC7AA5AB}" dt="2023-10-31T04:41:54.763" v="239"/>
          <ac:spMkLst>
            <pc:docMk/>
            <pc:sldMk cId="2745274486" sldId="268"/>
            <ac:spMk id="55" creationId="{35BC4F55-DA0D-97E0-ED14-AE8314FBCA8B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55" creationId="{44403FC8-8BEA-0494-9BC2-502F73D5F5C7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56" creationId="{178400B6-5DB7-48B3-BF36-6B961A018214}"/>
          </ac:spMkLst>
        </pc:spChg>
        <pc:spChg chg="del mod">
          <ac:chgData name="陸 小島" userId="13fe7456a8411788" providerId="LiveId" clId="{624E9E0E-8141-9545-A51E-B498EC7AA5AB}" dt="2023-11-01T03:49:42.162" v="1825" actId="478"/>
          <ac:spMkLst>
            <pc:docMk/>
            <pc:sldMk cId="2745274486" sldId="268"/>
            <ac:spMk id="57" creationId="{77F5CF3D-F629-E340-972E-E4D7E4D6F1FD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57" creationId="{C59527AB-58C9-52D5-19A3-82302159F045}"/>
          </ac:spMkLst>
        </pc:spChg>
        <pc:spChg chg="add del mod">
          <ac:chgData name="陸 小島" userId="13fe7456a8411788" providerId="LiveId" clId="{624E9E0E-8141-9545-A51E-B498EC7AA5AB}" dt="2023-10-31T04:40:39.807" v="232" actId="478"/>
          <ac:spMkLst>
            <pc:docMk/>
            <pc:sldMk cId="2745274486" sldId="268"/>
            <ac:spMk id="59" creationId="{51828FC3-9CE1-CE5E-E99E-0AE50DC04C0B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59" creationId="{B5A5D020-E3A3-F619-4CF7-E0BBAB2E59D1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60" creationId="{1677287C-AE9C-AD16-87FA-003E01206EE5}"/>
          </ac:spMkLst>
        </pc:spChg>
        <pc:spChg chg="add del mod">
          <ac:chgData name="陸 小島" userId="13fe7456a8411788" providerId="LiveId" clId="{624E9E0E-8141-9545-A51E-B498EC7AA5AB}" dt="2023-10-31T04:41:24.379" v="236"/>
          <ac:spMkLst>
            <pc:docMk/>
            <pc:sldMk cId="2745274486" sldId="268"/>
            <ac:spMk id="60" creationId="{E4A558DC-6C4F-8D6D-472D-0A6CF2815B61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61" creationId="{40BD0548-7A61-00F2-F5D3-87BA64898287}"/>
          </ac:spMkLst>
        </pc:spChg>
        <pc:spChg chg="add del mod">
          <ac:chgData name="陸 小島" userId="13fe7456a8411788" providerId="LiveId" clId="{624E9E0E-8141-9545-A51E-B498EC7AA5AB}" dt="2023-10-31T04:41:24.379" v="236"/>
          <ac:spMkLst>
            <pc:docMk/>
            <pc:sldMk cId="2745274486" sldId="268"/>
            <ac:spMk id="61" creationId="{D636F0DC-67CA-1E45-5057-ECCD61B9D96D}"/>
          </ac:spMkLst>
        </pc:spChg>
        <pc:spChg chg="del mod">
          <ac:chgData name="陸 小島" userId="13fe7456a8411788" providerId="LiveId" clId="{624E9E0E-8141-9545-A51E-B498EC7AA5AB}" dt="2023-10-31T04:44:25.724" v="256"/>
          <ac:spMkLst>
            <pc:docMk/>
            <pc:sldMk cId="2745274486" sldId="268"/>
            <ac:spMk id="62" creationId="{3D602BA9-D434-A466-084A-03E27167F787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62" creationId="{9C3B91D7-879D-33F7-0799-00C6A04AA8BA}"/>
          </ac:spMkLst>
        </pc:spChg>
        <pc:spChg chg="add del">
          <ac:chgData name="陸 小島" userId="13fe7456a8411788" providerId="LiveId" clId="{624E9E0E-8141-9545-A51E-B498EC7AA5AB}" dt="2023-10-31T04:41:54.763" v="239"/>
          <ac:spMkLst>
            <pc:docMk/>
            <pc:sldMk cId="2745274486" sldId="268"/>
            <ac:spMk id="63" creationId="{3C4D9A30-3232-D429-5F95-0AD9CF7304BC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63" creationId="{F5A4ABC2-7753-2FCD-BE32-2B5444C174E6}"/>
          </ac:spMkLst>
        </pc:spChg>
        <pc:spChg chg="add del mod">
          <ac:chgData name="陸 小島" userId="13fe7456a8411788" providerId="LiveId" clId="{624E9E0E-8141-9545-A51E-B498EC7AA5AB}" dt="2023-10-31T04:43:50.095" v="251"/>
          <ac:spMkLst>
            <pc:docMk/>
            <pc:sldMk cId="2745274486" sldId="268"/>
            <ac:spMk id="64" creationId="{169D1FEE-4D13-BA9A-AF93-1207AC4D6CF4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64" creationId="{7EED4452-25A8-1B91-04A0-2DC82E735DCE}"/>
          </ac:spMkLst>
        </pc:spChg>
        <pc:spChg chg="add del mod">
          <ac:chgData name="陸 小島" userId="13fe7456a8411788" providerId="LiveId" clId="{624E9E0E-8141-9545-A51E-B498EC7AA5AB}" dt="2023-10-31T04:43:50.095" v="251"/>
          <ac:spMkLst>
            <pc:docMk/>
            <pc:sldMk cId="2745274486" sldId="268"/>
            <ac:spMk id="65" creationId="{FD3FECBA-1B7C-671F-CEEF-81A129D23C2E}"/>
          </ac:spMkLst>
        </pc:spChg>
        <pc:spChg chg="mod">
          <ac:chgData name="陸 小島" userId="13fe7456a8411788" providerId="LiveId" clId="{624E9E0E-8141-9545-A51E-B498EC7AA5AB}" dt="2023-10-31T04:43:32.483" v="247"/>
          <ac:spMkLst>
            <pc:docMk/>
            <pc:sldMk cId="2745274486" sldId="268"/>
            <ac:spMk id="66" creationId="{33C0B5E2-E2B7-7E43-C7C3-28D414F70AFE}"/>
          </ac:spMkLst>
        </pc:spChg>
        <pc:spChg chg="add del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67" creationId="{CE1BEBB8-4924-1EA3-0920-479C1304EC5B}"/>
          </ac:spMkLst>
        </pc:spChg>
        <pc:spChg chg="add del mod">
          <ac:chgData name="陸 小島" userId="13fe7456a8411788" providerId="LiveId" clId="{624E9E0E-8141-9545-A51E-B498EC7AA5AB}" dt="2023-10-31T04:44:25.724" v="256"/>
          <ac:spMkLst>
            <pc:docMk/>
            <pc:sldMk cId="2745274486" sldId="268"/>
            <ac:spMk id="68" creationId="{6728DC81-B52E-079C-352A-6CB37D5F8563}"/>
          </ac:spMkLst>
        </pc:spChg>
        <pc:spChg chg="add del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69" creationId="{40309C62-5B86-2CE2-8071-EFB7D96A1AD1}"/>
          </ac:spMkLst>
        </pc:spChg>
        <pc:spChg chg="mod">
          <ac:chgData name="陸 小島" userId="13fe7456a8411788" providerId="LiveId" clId="{624E9E0E-8141-9545-A51E-B498EC7AA5AB}" dt="2023-10-31T04:44:48.274" v="259"/>
          <ac:spMkLst>
            <pc:docMk/>
            <pc:sldMk cId="2745274486" sldId="268"/>
            <ac:spMk id="70" creationId="{9845CF0B-1A13-3094-A355-93C623B21D35}"/>
          </ac:spMkLst>
        </pc:spChg>
        <pc:spChg chg="add del mod">
          <ac:chgData name="陸 小島" userId="13fe7456a8411788" providerId="LiveId" clId="{624E9E0E-8141-9545-A51E-B498EC7AA5AB}" dt="2023-10-31T04:52:57.740" v="1078" actId="478"/>
          <ac:spMkLst>
            <pc:docMk/>
            <pc:sldMk cId="2745274486" sldId="268"/>
            <ac:spMk id="71" creationId="{2FA07600-DAA9-1B88-9AA1-ED91AA007154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72" creationId="{458F8831-50AE-6ED4-C068-CD97D6300292}"/>
          </ac:spMkLst>
        </pc:spChg>
        <pc:spChg chg="add del mod">
          <ac:chgData name="陸 小島" userId="13fe7456a8411788" providerId="LiveId" clId="{624E9E0E-8141-9545-A51E-B498EC7AA5AB}" dt="2023-10-31T05:07:09.160" v="1501" actId="11529"/>
          <ac:spMkLst>
            <pc:docMk/>
            <pc:sldMk cId="2745274486" sldId="268"/>
            <ac:spMk id="73" creationId="{8593862F-19AC-5D4E-344A-3207B488417F}"/>
          </ac:spMkLst>
        </pc:spChg>
        <pc:spChg chg="add del mod">
          <ac:chgData name="陸 小島" userId="13fe7456a8411788" providerId="LiveId" clId="{624E9E0E-8141-9545-A51E-B498EC7AA5AB}" dt="2023-10-31T05:07:08.388" v="1499" actId="11529"/>
          <ac:spMkLst>
            <pc:docMk/>
            <pc:sldMk cId="2745274486" sldId="268"/>
            <ac:spMk id="74" creationId="{C2398B3B-E7B1-EF4D-37DD-BB4C1433A1C9}"/>
          </ac:spMkLst>
        </pc:spChg>
        <pc:spChg chg="mod">
          <ac:chgData name="陸 小島" userId="13fe7456a8411788" providerId="LiveId" clId="{624E9E0E-8141-9545-A51E-B498EC7AA5AB}" dt="2023-10-31T05:05:42.295" v="1480"/>
          <ac:spMkLst>
            <pc:docMk/>
            <pc:sldMk cId="2745274486" sldId="268"/>
            <ac:spMk id="75" creationId="{5DF67646-D749-41E6-3E64-14346CD44ED1}"/>
          </ac:spMkLst>
        </pc:spChg>
        <pc:spChg chg="mod">
          <ac:chgData name="陸 小島" userId="13fe7456a8411788" providerId="LiveId" clId="{624E9E0E-8141-9545-A51E-B498EC7AA5AB}" dt="2023-10-31T05:06:33.565" v="1490"/>
          <ac:spMkLst>
            <pc:docMk/>
            <pc:sldMk cId="2745274486" sldId="268"/>
            <ac:spMk id="76" creationId="{E00A99BF-0403-5839-F249-7151468EF56A}"/>
          </ac:spMkLst>
        </pc:spChg>
        <pc:spChg chg="mod">
          <ac:chgData name="陸 小島" userId="13fe7456a8411788" providerId="LiveId" clId="{624E9E0E-8141-9545-A51E-B498EC7AA5AB}" dt="2023-10-31T05:07:06.013" v="1492"/>
          <ac:spMkLst>
            <pc:docMk/>
            <pc:sldMk cId="2745274486" sldId="268"/>
            <ac:spMk id="77" creationId="{4647778C-ED9C-5747-D02C-61D752874192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78" creationId="{E4A0354C-0F7D-75E3-F296-6C02EA4709ED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79" creationId="{0327B603-CD30-F946-E824-19465BBD5B9D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80" creationId="{3FD90A98-CCA3-B562-116A-55FB5ED3D66D}"/>
          </ac:spMkLst>
        </pc:spChg>
        <pc:spChg chg="add mod">
          <ac:chgData name="陸 小島" userId="13fe7456a8411788" providerId="LiveId" clId="{624E9E0E-8141-9545-A51E-B498EC7AA5AB}" dt="2023-11-04T05:08:29.180" v="5513" actId="164"/>
          <ac:spMkLst>
            <pc:docMk/>
            <pc:sldMk cId="2745274486" sldId="268"/>
            <ac:spMk id="81" creationId="{86F3A2FC-4F2E-82CA-91E3-7B8569EC0EF3}"/>
          </ac:spMkLst>
        </pc:spChg>
        <pc:spChg chg="add del mod">
          <ac:chgData name="陸 小島" userId="13fe7456a8411788" providerId="LiveId" clId="{624E9E0E-8141-9545-A51E-B498EC7AA5AB}" dt="2023-10-31T05:49:07.125" v="1742" actId="478"/>
          <ac:spMkLst>
            <pc:docMk/>
            <pc:sldMk cId="2745274486" sldId="268"/>
            <ac:spMk id="82" creationId="{A0D3D207-606C-46B5-AE98-CDAC18BA165B}"/>
          </ac:spMkLst>
        </pc:spChg>
        <pc:spChg chg="add del mod">
          <ac:chgData name="陸 小島" userId="13fe7456a8411788" providerId="LiveId" clId="{624E9E0E-8141-9545-A51E-B498EC7AA5AB}" dt="2023-11-04T01:16:08.074" v="4842" actId="478"/>
          <ac:spMkLst>
            <pc:docMk/>
            <pc:sldMk cId="2745274486" sldId="268"/>
            <ac:spMk id="86" creationId="{3CAE022A-7397-1AF5-67F4-2F7230F6D797}"/>
          </ac:spMkLst>
        </pc:spChg>
        <pc:spChg chg="add del mod">
          <ac:chgData name="陸 小島" userId="13fe7456a8411788" providerId="LiveId" clId="{624E9E0E-8141-9545-A51E-B498EC7AA5AB}" dt="2023-11-04T01:16:02.316" v="4839" actId="478"/>
          <ac:spMkLst>
            <pc:docMk/>
            <pc:sldMk cId="2745274486" sldId="268"/>
            <ac:spMk id="88" creationId="{3B5CF8DC-22E4-BDF6-B64C-EE3ECF4E56E4}"/>
          </ac:spMkLst>
        </pc:spChg>
        <pc:grpChg chg="add mod">
          <ac:chgData name="陸 小島" userId="13fe7456a8411788" providerId="LiveId" clId="{624E9E0E-8141-9545-A51E-B498EC7AA5AB}" dt="2023-11-04T01:35:41.302" v="4918" actId="1076"/>
          <ac:grpSpMkLst>
            <pc:docMk/>
            <pc:sldMk cId="2745274486" sldId="268"/>
            <ac:grpSpMk id="70" creationId="{E19250C9-EF48-DC50-B360-4CBDD86946C9}"/>
          </ac:grpSpMkLst>
        </pc:grpChg>
        <pc:grpChg chg="add mod">
          <ac:chgData name="陸 小島" userId="13fe7456a8411788" providerId="LiveId" clId="{624E9E0E-8141-9545-A51E-B498EC7AA5AB}" dt="2023-11-04T05:08:29.180" v="5513" actId="164"/>
          <ac:grpSpMkLst>
            <pc:docMk/>
            <pc:sldMk cId="2745274486" sldId="268"/>
            <ac:grpSpMk id="71" creationId="{9C5D13EC-89D9-159C-1F5C-2C991B42447B}"/>
          </ac:grpSpMkLst>
        </pc:grpChg>
        <pc:picChg chg="add mod">
          <ac:chgData name="陸 小島" userId="13fe7456a8411788" providerId="LiveId" clId="{624E9E0E-8141-9545-A51E-B498EC7AA5AB}" dt="2023-11-04T01:19:53.200" v="4873" actId="164"/>
          <ac:picMkLst>
            <pc:docMk/>
            <pc:sldMk cId="2745274486" sldId="268"/>
            <ac:picMk id="5" creationId="{CCAA7B66-5C73-C394-D622-8DC8073B00AE}"/>
          </ac:picMkLst>
        </pc:picChg>
        <pc:picChg chg="add mod">
          <ac:chgData name="陸 小島" userId="13fe7456a8411788" providerId="LiveId" clId="{624E9E0E-8141-9545-A51E-B498EC7AA5AB}" dt="2023-11-04T01:19:53.200" v="4873" actId="164"/>
          <ac:picMkLst>
            <pc:docMk/>
            <pc:sldMk cId="2745274486" sldId="268"/>
            <ac:picMk id="6" creationId="{0E18D559-67D7-47F2-40E0-4ABEA2DD8772}"/>
          </ac:picMkLst>
        </pc:picChg>
        <pc:picChg chg="del">
          <ac:chgData name="陸 小島" userId="13fe7456a8411788" providerId="LiveId" clId="{624E9E0E-8141-9545-A51E-B498EC7AA5AB}" dt="2023-10-31T23:53:57.990" v="1762" actId="478"/>
          <ac:picMkLst>
            <pc:docMk/>
            <pc:sldMk cId="2745274486" sldId="268"/>
            <ac:picMk id="7" creationId="{4024D809-850F-30BC-71D4-6E0DE66B61AA}"/>
          </ac:picMkLst>
        </pc:picChg>
        <pc:picChg chg="add del mod">
          <ac:chgData name="陸 小島" userId="13fe7456a8411788" providerId="LiveId" clId="{624E9E0E-8141-9545-A51E-B498EC7AA5AB}" dt="2023-10-31T04:50:37.523" v="1061" actId="478"/>
          <ac:picMkLst>
            <pc:docMk/>
            <pc:sldMk cId="2745274486" sldId="268"/>
            <ac:picMk id="9" creationId="{B414684B-B233-727D-6490-34660399E196}"/>
          </ac:picMkLst>
        </pc:picChg>
        <pc:picChg chg="mod">
          <ac:chgData name="陸 小島" userId="13fe7456a8411788" providerId="LiveId" clId="{624E9E0E-8141-9545-A51E-B498EC7AA5AB}" dt="2023-11-04T05:08:29.180" v="5513" actId="164"/>
          <ac:picMkLst>
            <pc:docMk/>
            <pc:sldMk cId="2745274486" sldId="268"/>
            <ac:picMk id="10" creationId="{D18A0828-3B48-1BFA-DC5C-6E24DD0237F2}"/>
          </ac:picMkLst>
        </pc:picChg>
        <pc:picChg chg="del mod">
          <ac:chgData name="陸 小島" userId="13fe7456a8411788" providerId="LiveId" clId="{624E9E0E-8141-9545-A51E-B498EC7AA5AB}" dt="2023-11-01T04:04:33.983" v="1857" actId="478"/>
          <ac:picMkLst>
            <pc:docMk/>
            <pc:sldMk cId="2745274486" sldId="268"/>
            <ac:picMk id="56" creationId="{9C6981F0-FB35-76C8-B22A-184791EF0B49}"/>
          </ac:picMkLst>
        </pc:picChg>
        <pc:picChg chg="add del mod">
          <ac:chgData name="陸 小島" userId="13fe7456a8411788" providerId="LiveId" clId="{624E9E0E-8141-9545-A51E-B498EC7AA5AB}" dt="2023-11-04T01:19:20.630" v="4872" actId="14826"/>
          <ac:picMkLst>
            <pc:docMk/>
            <pc:sldMk cId="2745274486" sldId="268"/>
            <ac:picMk id="66" creationId="{E3268D8F-D425-2001-CA7B-8A0768399CF2}"/>
          </ac:picMkLst>
        </pc:picChg>
        <pc:picChg chg="add del mod">
          <ac:chgData name="陸 小島" userId="13fe7456a8411788" providerId="LiveId" clId="{624E9E0E-8141-9545-A51E-B498EC7AA5AB}" dt="2023-11-04T01:16:04.128" v="4840" actId="478"/>
          <ac:picMkLst>
            <pc:docMk/>
            <pc:sldMk cId="2745274486" sldId="268"/>
            <ac:picMk id="84" creationId="{43E0E6CC-DAAF-0C7A-6ED9-364C0FA52E42}"/>
          </ac:picMkLst>
        </pc:picChg>
        <pc:cxnChg chg="add mod">
          <ac:chgData name="陸 小島" userId="13fe7456a8411788" providerId="LiveId" clId="{624E9E0E-8141-9545-A51E-B498EC7AA5AB}" dt="2023-11-04T01:17:17.132" v="4868" actId="14100"/>
          <ac:cxnSpMkLst>
            <pc:docMk/>
            <pc:sldMk cId="2745274486" sldId="268"/>
            <ac:cxnSpMk id="4" creationId="{EC57EA6F-3A5B-B429-8B97-03BBF9C04716}"/>
          </ac:cxnSpMkLst>
        </pc:cxnChg>
      </pc:sldChg>
      <pc:sldChg chg="addSp delSp modSp del mod ord">
        <pc:chgData name="陸 小島" userId="13fe7456a8411788" providerId="LiveId" clId="{624E9E0E-8141-9545-A51E-B498EC7AA5AB}" dt="2023-11-04T02:14:31.419" v="5043" actId="2696"/>
        <pc:sldMkLst>
          <pc:docMk/>
          <pc:sldMk cId="605126264" sldId="269"/>
        </pc:sldMkLst>
        <pc:spChg chg="mod">
          <ac:chgData name="陸 小島" userId="13fe7456a8411788" providerId="LiveId" clId="{624E9E0E-8141-9545-A51E-B498EC7AA5AB}" dt="2023-11-01T05:36:50.579" v="2005" actId="20577"/>
          <ac:spMkLst>
            <pc:docMk/>
            <pc:sldMk cId="605126264" sldId="269"/>
            <ac:spMk id="2" creationId="{EDB25106-F6DD-8B15-0A81-3D8DEEF338FB}"/>
          </ac:spMkLst>
        </pc:spChg>
        <pc:spChg chg="add del mod">
          <ac:chgData name="陸 小島" userId="13fe7456a8411788" providerId="LiveId" clId="{624E9E0E-8141-9545-A51E-B498EC7AA5AB}" dt="2023-11-02T01:04:06.249" v="3634" actId="478"/>
          <ac:spMkLst>
            <pc:docMk/>
            <pc:sldMk cId="605126264" sldId="269"/>
            <ac:spMk id="3" creationId="{24548527-E5DC-E7CA-5587-697E33813125}"/>
          </ac:spMkLst>
        </pc:spChg>
        <pc:spChg chg="del">
          <ac:chgData name="陸 小島" userId="13fe7456a8411788" providerId="LiveId" clId="{624E9E0E-8141-9545-A51E-B498EC7AA5AB}" dt="2023-11-01T04:05:19.684" v="1864" actId="478"/>
          <ac:spMkLst>
            <pc:docMk/>
            <pc:sldMk cId="605126264" sldId="269"/>
            <ac:spMk id="3" creationId="{7416619A-E9AC-566D-1D80-3051F0C63010}"/>
          </ac:spMkLst>
        </pc:spChg>
        <pc:spChg chg="add del mod">
          <ac:chgData name="陸 小島" userId="13fe7456a8411788" providerId="LiveId" clId="{624E9E0E-8141-9545-A51E-B498EC7AA5AB}" dt="2023-11-04T01:35:33.937" v="4914" actId="478"/>
          <ac:spMkLst>
            <pc:docMk/>
            <pc:sldMk cId="605126264" sldId="269"/>
            <ac:spMk id="6" creationId="{18264EA0-9472-BB9F-C649-9F88F18899C7}"/>
          </ac:spMkLst>
        </pc:spChg>
        <pc:spChg chg="del mod">
          <ac:chgData name="陸 小島" userId="13fe7456a8411788" providerId="LiveId" clId="{624E9E0E-8141-9545-A51E-B498EC7AA5AB}" dt="2023-11-01T07:48:21.538" v="2681" actId="21"/>
          <ac:spMkLst>
            <pc:docMk/>
            <pc:sldMk cId="605126264" sldId="269"/>
            <ac:spMk id="6" creationId="{60C147B2-63D8-F24E-3620-8B0DF6CDF220}"/>
          </ac:spMkLst>
        </pc:spChg>
        <pc:spChg chg="add del mod">
          <ac:chgData name="陸 小島" userId="13fe7456a8411788" providerId="LiveId" clId="{624E9E0E-8141-9545-A51E-B498EC7AA5AB}" dt="2023-11-02T01:13:41.308" v="3780" actId="478"/>
          <ac:spMkLst>
            <pc:docMk/>
            <pc:sldMk cId="605126264" sldId="269"/>
            <ac:spMk id="7" creationId="{77873932-EBD4-9C3C-FE69-7D99BC060286}"/>
          </ac:spMkLst>
        </pc:spChg>
        <pc:spChg chg="add del mod">
          <ac:chgData name="陸 小島" userId="13fe7456a8411788" providerId="LiveId" clId="{624E9E0E-8141-9545-A51E-B498EC7AA5AB}" dt="2023-11-04T01:35:33.413" v="4913" actId="20577"/>
          <ac:spMkLst>
            <pc:docMk/>
            <pc:sldMk cId="605126264" sldId="269"/>
            <ac:spMk id="8" creationId="{9AC0A132-456E-B3AD-4E08-F553D9534CB5}"/>
          </ac:spMkLst>
        </pc:spChg>
        <pc:spChg chg="del mod">
          <ac:chgData name="陸 小島" userId="13fe7456a8411788" providerId="LiveId" clId="{624E9E0E-8141-9545-A51E-B498EC7AA5AB}" dt="2023-11-01T04:05:14.162" v="1863" actId="478"/>
          <ac:spMkLst>
            <pc:docMk/>
            <pc:sldMk cId="605126264" sldId="269"/>
            <ac:spMk id="8" creationId="{A542A8DD-A09D-AF24-CB97-BA453994B642}"/>
          </ac:spMkLst>
        </pc:spChg>
        <pc:spChg chg="del">
          <ac:chgData name="陸 小島" userId="13fe7456a8411788" providerId="LiveId" clId="{624E9E0E-8141-9545-A51E-B498EC7AA5AB}" dt="2023-11-01T04:05:12.054" v="1861" actId="478"/>
          <ac:spMkLst>
            <pc:docMk/>
            <pc:sldMk cId="605126264" sldId="269"/>
            <ac:spMk id="9" creationId="{4B16D8F9-DBD0-7ED6-04AE-AC35A42227D8}"/>
          </ac:spMkLst>
        </pc:spChg>
        <pc:spChg chg="add mod">
          <ac:chgData name="陸 小島" userId="13fe7456a8411788" providerId="LiveId" clId="{624E9E0E-8141-9545-A51E-B498EC7AA5AB}" dt="2023-11-02T01:14:36.258" v="3799" actId="2085"/>
          <ac:spMkLst>
            <pc:docMk/>
            <pc:sldMk cId="605126264" sldId="269"/>
            <ac:spMk id="9" creationId="{D718E1BE-F43E-3472-1320-8EF8EDC014D0}"/>
          </ac:spMkLst>
        </pc:spChg>
        <pc:spChg chg="add mod">
          <ac:chgData name="陸 小島" userId="13fe7456a8411788" providerId="LiveId" clId="{624E9E0E-8141-9545-A51E-B498EC7AA5AB}" dt="2023-11-04T01:24:41.370" v="4894" actId="1076"/>
          <ac:spMkLst>
            <pc:docMk/>
            <pc:sldMk cId="605126264" sldId="269"/>
            <ac:spMk id="10" creationId="{CD4DF742-ACDF-8777-4007-AEA01C727C87}"/>
          </ac:spMkLst>
        </pc:spChg>
        <pc:spChg chg="add del mod">
          <ac:chgData name="陸 小島" userId="13fe7456a8411788" providerId="LiveId" clId="{624E9E0E-8141-9545-A51E-B498EC7AA5AB}" dt="2023-11-04T01:24:21.231" v="4891" actId="21"/>
          <ac:spMkLst>
            <pc:docMk/>
            <pc:sldMk cId="605126264" sldId="269"/>
            <ac:spMk id="11" creationId="{973A3937-C0E8-76D1-EC30-827E99F26986}"/>
          </ac:spMkLst>
        </pc:spChg>
        <pc:spChg chg="add del mod">
          <ac:chgData name="陸 小島" userId="13fe7456a8411788" providerId="LiveId" clId="{624E9E0E-8141-9545-A51E-B498EC7AA5AB}" dt="2023-11-01T04:05:22.003" v="1865" actId="478"/>
          <ac:spMkLst>
            <pc:docMk/>
            <pc:sldMk cId="605126264" sldId="269"/>
            <ac:spMk id="11" creationId="{DF492F1A-B098-5D05-CC0A-3D28953D3C0E}"/>
          </ac:spMkLst>
        </pc:spChg>
        <pc:spChg chg="add mod">
          <ac:chgData name="陸 小島" userId="13fe7456a8411788" providerId="LiveId" clId="{624E9E0E-8141-9545-A51E-B498EC7AA5AB}" dt="2023-11-02T01:26:58.264" v="3935" actId="20577"/>
          <ac:spMkLst>
            <pc:docMk/>
            <pc:sldMk cId="605126264" sldId="269"/>
            <ac:spMk id="13" creationId="{143F9234-7FC3-ED94-BF6D-BC36AFB75BA5}"/>
          </ac:spMkLst>
        </pc:spChg>
        <pc:spChg chg="mod">
          <ac:chgData name="陸 小島" userId="13fe7456a8411788" providerId="LiveId" clId="{624E9E0E-8141-9545-A51E-B498EC7AA5AB}" dt="2023-10-31T23:59:12.363" v="1781" actId="1076"/>
          <ac:spMkLst>
            <pc:docMk/>
            <pc:sldMk cId="605126264" sldId="269"/>
            <ac:spMk id="16" creationId="{55C31A28-46FB-0439-4EDD-0D8E7AE36515}"/>
          </ac:spMkLst>
        </pc:spChg>
        <pc:spChg chg="add mod">
          <ac:chgData name="陸 小島" userId="13fe7456a8411788" providerId="LiveId" clId="{624E9E0E-8141-9545-A51E-B498EC7AA5AB}" dt="2023-11-02T01:29:35.176" v="3987" actId="14100"/>
          <ac:spMkLst>
            <pc:docMk/>
            <pc:sldMk cId="605126264" sldId="269"/>
            <ac:spMk id="16" creationId="{6F3559F5-8486-CDE4-88A4-9A177362D6B2}"/>
          </ac:spMkLst>
        </pc:spChg>
        <pc:spChg chg="add del mod">
          <ac:chgData name="陸 小島" userId="13fe7456a8411788" providerId="LiveId" clId="{624E9E0E-8141-9545-A51E-B498EC7AA5AB}" dt="2023-11-01T04:09:33.472" v="1871" actId="478"/>
          <ac:spMkLst>
            <pc:docMk/>
            <pc:sldMk cId="605126264" sldId="269"/>
            <ac:spMk id="18" creationId="{62A94082-F812-B139-E66F-493C4DE1C6FC}"/>
          </ac:spMkLst>
        </pc:spChg>
        <pc:spChg chg="mod">
          <ac:chgData name="陸 小島" userId="13fe7456a8411788" providerId="LiveId" clId="{624E9E0E-8141-9545-A51E-B498EC7AA5AB}" dt="2023-10-31T23:59:12.363" v="1781" actId="1076"/>
          <ac:spMkLst>
            <pc:docMk/>
            <pc:sldMk cId="605126264" sldId="269"/>
            <ac:spMk id="19" creationId="{8400BC9C-F3D7-7EB9-3836-9D1EC09B5CCC}"/>
          </ac:spMkLst>
        </pc:spChg>
        <pc:spChg chg="mod">
          <ac:chgData name="陸 小島" userId="13fe7456a8411788" providerId="LiveId" clId="{624E9E0E-8141-9545-A51E-B498EC7AA5AB}" dt="2023-10-31T23:59:12.363" v="1781" actId="1076"/>
          <ac:spMkLst>
            <pc:docMk/>
            <pc:sldMk cId="605126264" sldId="269"/>
            <ac:spMk id="20" creationId="{5F355F9F-76A1-5DBC-E250-F44F940C9081}"/>
          </ac:spMkLst>
        </pc:spChg>
        <pc:spChg chg="add del mod">
          <ac:chgData name="陸 小島" userId="13fe7456a8411788" providerId="LiveId" clId="{624E9E0E-8141-9545-A51E-B498EC7AA5AB}" dt="2023-11-01T04:09:53.667" v="1874" actId="478"/>
          <ac:spMkLst>
            <pc:docMk/>
            <pc:sldMk cId="605126264" sldId="269"/>
            <ac:spMk id="20" creationId="{EFECD448-11A2-0FA5-C894-A019B9696132}"/>
          </ac:spMkLst>
        </pc:spChg>
        <pc:spChg chg="mod">
          <ac:chgData name="陸 小島" userId="13fe7456a8411788" providerId="LiveId" clId="{624E9E0E-8141-9545-A51E-B498EC7AA5AB}" dt="2023-10-31T23:59:12.363" v="1781" actId="1076"/>
          <ac:spMkLst>
            <pc:docMk/>
            <pc:sldMk cId="605126264" sldId="269"/>
            <ac:spMk id="21" creationId="{2C53B6AD-2518-64FE-441F-E2D25FAAD97E}"/>
          </ac:spMkLst>
        </pc:spChg>
        <pc:spChg chg="mod">
          <ac:chgData name="陸 小島" userId="13fe7456a8411788" providerId="LiveId" clId="{624E9E0E-8141-9545-A51E-B498EC7AA5AB}" dt="2023-10-31T23:59:12.363" v="1781" actId="1076"/>
          <ac:spMkLst>
            <pc:docMk/>
            <pc:sldMk cId="605126264" sldId="269"/>
            <ac:spMk id="22" creationId="{E427901C-E2D8-9C87-B4BA-EE056F339117}"/>
          </ac:spMkLst>
        </pc:spChg>
        <pc:spChg chg="add del mod">
          <ac:chgData name="陸 小島" userId="13fe7456a8411788" providerId="LiveId" clId="{624E9E0E-8141-9545-A51E-B498EC7AA5AB}" dt="2023-11-04T01:35:32.752" v="4910" actId="478"/>
          <ac:spMkLst>
            <pc:docMk/>
            <pc:sldMk cId="605126264" sldId="269"/>
            <ac:spMk id="22" creationId="{E92BEA74-A344-4B4E-884B-098ACD367375}"/>
          </ac:spMkLst>
        </pc:spChg>
        <pc:spChg chg="del">
          <ac:chgData name="陸 小島" userId="13fe7456a8411788" providerId="LiveId" clId="{624E9E0E-8141-9545-A51E-B498EC7AA5AB}" dt="2023-10-31T01:29:53.803" v="80" actId="478"/>
          <ac:spMkLst>
            <pc:docMk/>
            <pc:sldMk cId="605126264" sldId="269"/>
            <ac:spMk id="24" creationId="{59F0BD82-50E3-DFA8-4DBD-7F72E3C0B323}"/>
          </ac:spMkLst>
        </pc:spChg>
        <pc:spChg chg="add del mod">
          <ac:chgData name="陸 小島" userId="13fe7456a8411788" providerId="LiveId" clId="{624E9E0E-8141-9545-A51E-B498EC7AA5AB}" dt="2023-11-01T06:46:49.295" v="2017"/>
          <ac:spMkLst>
            <pc:docMk/>
            <pc:sldMk cId="605126264" sldId="269"/>
            <ac:spMk id="24" creationId="{66815499-5BE1-96B6-18B2-40C2C745C9DA}"/>
          </ac:spMkLst>
        </pc:spChg>
        <pc:spChg chg="del">
          <ac:chgData name="陸 小島" userId="13fe7456a8411788" providerId="LiveId" clId="{624E9E0E-8141-9545-A51E-B498EC7AA5AB}" dt="2023-11-01T04:04:45.213" v="1858" actId="21"/>
          <ac:spMkLst>
            <pc:docMk/>
            <pc:sldMk cId="605126264" sldId="269"/>
            <ac:spMk id="25" creationId="{ABE764C6-881C-3AF2-6831-C627936245F9}"/>
          </ac:spMkLst>
        </pc:spChg>
        <pc:spChg chg="add del mod">
          <ac:chgData name="陸 小島" userId="13fe7456a8411788" providerId="LiveId" clId="{624E9E0E-8141-9545-A51E-B498EC7AA5AB}" dt="2023-11-01T06:47:47.474" v="2025" actId="478"/>
          <ac:spMkLst>
            <pc:docMk/>
            <pc:sldMk cId="605126264" sldId="269"/>
            <ac:spMk id="26" creationId="{7B0D0512-9FE7-E579-5B6E-1D56D76AB25F}"/>
          </ac:spMkLst>
        </pc:spChg>
        <pc:spChg chg="add del mod">
          <ac:chgData name="陸 小島" userId="13fe7456a8411788" providerId="LiveId" clId="{624E9E0E-8141-9545-A51E-B498EC7AA5AB}" dt="2023-11-01T07:48:21.538" v="2681" actId="21"/>
          <ac:spMkLst>
            <pc:docMk/>
            <pc:sldMk cId="605126264" sldId="269"/>
            <ac:spMk id="28" creationId="{D2E85D3E-E964-0E4D-1D9B-9FBC1E64B9BF}"/>
          </ac:spMkLst>
        </pc:spChg>
        <pc:spChg chg="add del mod">
          <ac:chgData name="陸 小島" userId="13fe7456a8411788" providerId="LiveId" clId="{624E9E0E-8141-9545-A51E-B498EC7AA5AB}" dt="2023-11-04T01:35:36.181" v="4916" actId="478"/>
          <ac:spMkLst>
            <pc:docMk/>
            <pc:sldMk cId="605126264" sldId="269"/>
            <ac:spMk id="30" creationId="{C2CCC99A-F8A9-7F6A-A7E2-8E1746C9E13A}"/>
          </ac:spMkLst>
        </pc:spChg>
        <pc:spChg chg="add del mod">
          <ac:chgData name="陸 小島" userId="13fe7456a8411788" providerId="LiveId" clId="{624E9E0E-8141-9545-A51E-B498EC7AA5AB}" dt="2023-11-01T07:51:13.941" v="2745" actId="478"/>
          <ac:spMkLst>
            <pc:docMk/>
            <pc:sldMk cId="605126264" sldId="269"/>
            <ac:spMk id="31" creationId="{2ADE85E6-5C50-110C-E511-85B4709A68C7}"/>
          </ac:spMkLst>
        </pc:spChg>
        <pc:grpChg chg="mod">
          <ac:chgData name="陸 小島" userId="13fe7456a8411788" providerId="LiveId" clId="{624E9E0E-8141-9545-A51E-B498EC7AA5AB}" dt="2023-10-31T23:59:12.363" v="1781" actId="1076"/>
          <ac:grpSpMkLst>
            <pc:docMk/>
            <pc:sldMk cId="605126264" sldId="269"/>
            <ac:grpSpMk id="11" creationId="{CA89E998-FEDD-DEBD-9EB9-8E6931C57E09}"/>
          </ac:grpSpMkLst>
        </pc:grpChg>
        <pc:grpChg chg="del mod">
          <ac:chgData name="陸 小島" userId="13fe7456a8411788" providerId="LiveId" clId="{624E9E0E-8141-9545-A51E-B498EC7AA5AB}" dt="2023-10-31T23:59:18.252" v="1782" actId="21"/>
          <ac:grpSpMkLst>
            <pc:docMk/>
            <pc:sldMk cId="605126264" sldId="269"/>
            <ac:grpSpMk id="26" creationId="{913114FB-2EC3-8A78-A4BA-8D65093E619A}"/>
          </ac:grpSpMkLst>
        </pc:grpChg>
        <pc:picChg chg="del">
          <ac:chgData name="陸 小島" userId="13fe7456a8411788" providerId="LiveId" clId="{624E9E0E-8141-9545-A51E-B498EC7AA5AB}" dt="2023-11-01T04:04:45.213" v="1858" actId="21"/>
          <ac:picMkLst>
            <pc:docMk/>
            <pc:sldMk cId="605126264" sldId="269"/>
            <ac:picMk id="4" creationId="{7D16682F-AFFF-2BA1-00D1-2ABBB54C26BB}"/>
          </ac:picMkLst>
        </pc:picChg>
        <pc:picChg chg="add mod">
          <ac:chgData name="陸 小島" userId="13fe7456a8411788" providerId="LiveId" clId="{624E9E0E-8141-9545-A51E-B498EC7AA5AB}" dt="2023-11-02T01:05:09.754" v="3638" actId="1076"/>
          <ac:picMkLst>
            <pc:docMk/>
            <pc:sldMk cId="605126264" sldId="269"/>
            <ac:picMk id="5" creationId="{C454881E-E04F-8E91-9C5F-41FDA87EE40D}"/>
          </ac:picMkLst>
        </pc:picChg>
        <pc:picChg chg="del">
          <ac:chgData name="陸 小島" userId="13fe7456a8411788" providerId="LiveId" clId="{624E9E0E-8141-9545-A51E-B498EC7AA5AB}" dt="2023-11-01T04:04:45.213" v="1858" actId="21"/>
          <ac:picMkLst>
            <pc:docMk/>
            <pc:sldMk cId="605126264" sldId="269"/>
            <ac:picMk id="5" creationId="{F167D8F5-76BA-A118-72A3-A769C9EFFFE0}"/>
          </ac:picMkLst>
        </pc:picChg>
        <pc:picChg chg="del mod">
          <ac:chgData name="陸 小島" userId="13fe7456a8411788" providerId="LiveId" clId="{624E9E0E-8141-9545-A51E-B498EC7AA5AB}" dt="2023-11-01T07:48:21.538" v="2681" actId="21"/>
          <ac:picMkLst>
            <pc:docMk/>
            <pc:sldMk cId="605126264" sldId="269"/>
            <ac:picMk id="7" creationId="{4024D809-850F-30BC-71D4-6E0DE66B61AA}"/>
          </ac:picMkLst>
        </pc:picChg>
        <pc:picChg chg="mod">
          <ac:chgData name="陸 小島" userId="13fe7456a8411788" providerId="LiveId" clId="{624E9E0E-8141-9545-A51E-B498EC7AA5AB}" dt="2023-10-31T23:59:12.363" v="1781" actId="1076"/>
          <ac:picMkLst>
            <pc:docMk/>
            <pc:sldMk cId="605126264" sldId="269"/>
            <ac:picMk id="13" creationId="{2AFB7DD0-83E6-813D-32FA-58C33EA7B91C}"/>
          </ac:picMkLst>
        </pc:picChg>
        <pc:picChg chg="add del mod">
          <ac:chgData name="陸 小島" userId="13fe7456a8411788" providerId="LiveId" clId="{624E9E0E-8141-9545-A51E-B498EC7AA5AB}" dt="2023-11-04T01:35:33.046" v="4911" actId="478"/>
          <ac:picMkLst>
            <pc:docMk/>
            <pc:sldMk cId="605126264" sldId="269"/>
            <ac:picMk id="15" creationId="{E6355CAC-C235-90BD-E417-BB910E1C4F26}"/>
          </ac:picMkLst>
        </pc:picChg>
        <pc:picChg chg="add del mod">
          <ac:chgData name="陸 小島" userId="13fe7456a8411788" providerId="LiveId" clId="{624E9E0E-8141-9545-A51E-B498EC7AA5AB}" dt="2023-11-01T04:09:33.472" v="1871" actId="478"/>
          <ac:picMkLst>
            <pc:docMk/>
            <pc:sldMk cId="605126264" sldId="269"/>
            <ac:picMk id="16" creationId="{475E3432-9DB6-A759-B52F-061BB10D8556}"/>
          </ac:picMkLst>
        </pc:picChg>
        <pc:picChg chg="add del mod">
          <ac:chgData name="陸 小島" userId="13fe7456a8411788" providerId="LiveId" clId="{624E9E0E-8141-9545-A51E-B498EC7AA5AB}" dt="2023-11-01T04:09:33.472" v="1871" actId="478"/>
          <ac:picMkLst>
            <pc:docMk/>
            <pc:sldMk cId="605126264" sldId="269"/>
            <ac:picMk id="17" creationId="{02B525EB-BF88-4C35-9458-FEF92F4BF3C1}"/>
          </ac:picMkLst>
        </pc:picChg>
        <pc:picChg chg="add del mod">
          <ac:chgData name="陸 小島" userId="13fe7456a8411788" providerId="LiveId" clId="{624E9E0E-8141-9545-A51E-B498EC7AA5AB}" dt="2023-11-01T06:46:49.295" v="2017"/>
          <ac:picMkLst>
            <pc:docMk/>
            <pc:sldMk cId="605126264" sldId="269"/>
            <ac:picMk id="23" creationId="{4F662C7D-240A-B0A8-9B1B-D828C3C8378E}"/>
          </ac:picMkLst>
        </pc:picChg>
        <pc:picChg chg="add del mod">
          <ac:chgData name="陸 小島" userId="13fe7456a8411788" providerId="LiveId" clId="{624E9E0E-8141-9545-A51E-B498EC7AA5AB}" dt="2023-11-04T01:35:34.407" v="4915" actId="478"/>
          <ac:picMkLst>
            <pc:docMk/>
            <pc:sldMk cId="605126264" sldId="269"/>
            <ac:picMk id="29" creationId="{819E55B5-361A-E3AB-BCDF-24024CE013C1}"/>
          </ac:picMkLst>
        </pc:picChg>
      </pc:sldChg>
      <pc:sldChg chg="delSp add del mod setBg delDesignElem">
        <pc:chgData name="陸 小島" userId="13fe7456a8411788" providerId="LiveId" clId="{624E9E0E-8141-9545-A51E-B498EC7AA5AB}" dt="2023-11-07T00:45:18.721" v="8956" actId="2696"/>
        <pc:sldMkLst>
          <pc:docMk/>
          <pc:sldMk cId="3077749451" sldId="269"/>
        </pc:sldMkLst>
        <pc:spChg chg="del">
          <ac:chgData name="陸 小島" userId="13fe7456a8411788" providerId="LiveId" clId="{624E9E0E-8141-9545-A51E-B498EC7AA5AB}" dt="2023-11-04T02:14:37.354" v="5045"/>
          <ac:spMkLst>
            <pc:docMk/>
            <pc:sldMk cId="3077749451" sldId="269"/>
            <ac:spMk id="12" creationId="{45D37F4E-DDB4-456B-97E0-9937730A039F}"/>
          </ac:spMkLst>
        </pc:spChg>
        <pc:spChg chg="del">
          <ac:chgData name="陸 小島" userId="13fe7456a8411788" providerId="LiveId" clId="{624E9E0E-8141-9545-A51E-B498EC7AA5AB}" dt="2023-11-04T02:14:37.354" v="5045"/>
          <ac:spMkLst>
            <pc:docMk/>
            <pc:sldMk cId="3077749451" sldId="269"/>
            <ac:spMk id="14" creationId="{B2DD41CD-8F47-4F56-AD12-4E2FF7696987}"/>
          </ac:spMkLst>
        </pc:spChg>
        <pc:spChg chg="del">
          <ac:chgData name="陸 小島" userId="13fe7456a8411788" providerId="LiveId" clId="{624E9E0E-8141-9545-A51E-B498EC7AA5AB}" dt="2023-11-04T05:47:23.946" v="5712" actId="478"/>
          <ac:spMkLst>
            <pc:docMk/>
            <pc:sldMk cId="3077749451" sldId="269"/>
            <ac:spMk id="27" creationId="{6261C00A-FC3B-BE97-1D03-CDB62117BD32}"/>
          </ac:spMkLst>
        </pc:spChg>
      </pc:sldChg>
      <pc:sldChg chg="delSp mod">
        <pc:chgData name="陸 小島" userId="13fe7456a8411788" providerId="LiveId" clId="{624E9E0E-8141-9545-A51E-B498EC7AA5AB}" dt="2023-11-04T05:47:01.875" v="5708" actId="478"/>
        <pc:sldMkLst>
          <pc:docMk/>
          <pc:sldMk cId="1614901191" sldId="270"/>
        </pc:sldMkLst>
        <pc:spChg chg="del">
          <ac:chgData name="陸 小島" userId="13fe7456a8411788" providerId="LiveId" clId="{624E9E0E-8141-9545-A51E-B498EC7AA5AB}" dt="2023-11-04T05:47:01.875" v="5708" actId="478"/>
          <ac:spMkLst>
            <pc:docMk/>
            <pc:sldMk cId="1614901191" sldId="270"/>
            <ac:spMk id="3" creationId="{48046B87-1A9B-A4FE-86E8-A49B206B5302}"/>
          </ac:spMkLst>
        </pc:spChg>
      </pc:sldChg>
      <pc:sldChg chg="delSp mod">
        <pc:chgData name="陸 小島" userId="13fe7456a8411788" providerId="LiveId" clId="{624E9E0E-8141-9545-A51E-B498EC7AA5AB}" dt="2023-11-04T05:47:18.136" v="5711" actId="478"/>
        <pc:sldMkLst>
          <pc:docMk/>
          <pc:sldMk cId="1447733187" sldId="272"/>
        </pc:sldMkLst>
        <pc:spChg chg="del">
          <ac:chgData name="陸 小島" userId="13fe7456a8411788" providerId="LiveId" clId="{624E9E0E-8141-9545-A51E-B498EC7AA5AB}" dt="2023-11-04T05:47:18.136" v="5711" actId="478"/>
          <ac:spMkLst>
            <pc:docMk/>
            <pc:sldMk cId="1447733187" sldId="272"/>
            <ac:spMk id="3" creationId="{E29D0755-86E3-78E0-913B-4CEA9FC4B636}"/>
          </ac:spMkLst>
        </pc:spChg>
      </pc:sldChg>
      <pc:sldChg chg="addSp delSp modSp mod">
        <pc:chgData name="陸 小島" userId="13fe7456a8411788" providerId="LiveId" clId="{624E9E0E-8141-9545-A51E-B498EC7AA5AB}" dt="2023-11-06T08:45:10.785" v="8925" actId="20577"/>
        <pc:sldMkLst>
          <pc:docMk/>
          <pc:sldMk cId="2324001028" sldId="273"/>
        </pc:sldMkLst>
        <pc:spChg chg="del">
          <ac:chgData name="陸 小島" userId="13fe7456a8411788" providerId="LiveId" clId="{624E9E0E-8141-9545-A51E-B498EC7AA5AB}" dt="2023-11-01T07:17:30.237" v="2314" actId="478"/>
          <ac:spMkLst>
            <pc:docMk/>
            <pc:sldMk cId="2324001028" sldId="273"/>
            <ac:spMk id="3" creationId="{14494EAB-01F0-4203-0B57-1B4146D95C8A}"/>
          </ac:spMkLst>
        </pc:spChg>
        <pc:spChg chg="add del mod">
          <ac:chgData name="陸 小島" userId="13fe7456a8411788" providerId="LiveId" clId="{624E9E0E-8141-9545-A51E-B498EC7AA5AB}" dt="2023-11-02T04:02:23.127" v="4413" actId="478"/>
          <ac:spMkLst>
            <pc:docMk/>
            <pc:sldMk cId="2324001028" sldId="273"/>
            <ac:spMk id="3" creationId="{F21BC0C8-2AC6-250D-AEB6-DAB5C9EE27A9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4" creationId="{E7F2D8E7-B29B-CE7E-8B75-FADAEDCC2D46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5" creationId="{60130A9B-5A39-D9AA-6F11-3D5E57389834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9" creationId="{E0E43EF6-A0A0-2E90-8A5B-F2B1B93C1093}"/>
          </ac:spMkLst>
        </pc:spChg>
        <pc:spChg chg="add del mod">
          <ac:chgData name="陸 小島" userId="13fe7456a8411788" providerId="LiveId" clId="{624E9E0E-8141-9545-A51E-B498EC7AA5AB}" dt="2023-11-02T04:00:45.966" v="4398" actId="478"/>
          <ac:spMkLst>
            <pc:docMk/>
            <pc:sldMk cId="2324001028" sldId="273"/>
            <ac:spMk id="10" creationId="{6A178BAE-4544-8D4C-1755-4D8F5EF85534}"/>
          </ac:spMkLst>
        </pc:spChg>
        <pc:spChg chg="add del mod">
          <ac:chgData name="陸 小島" userId="13fe7456a8411788" providerId="LiveId" clId="{624E9E0E-8141-9545-A51E-B498EC7AA5AB}" dt="2023-11-01T07:07:56.248" v="2146" actId="478"/>
          <ac:spMkLst>
            <pc:docMk/>
            <pc:sldMk cId="2324001028" sldId="273"/>
            <ac:spMk id="10" creationId="{CEC28E25-16B9-AB9D-D813-EE661BA642C3}"/>
          </ac:spMkLst>
        </pc:spChg>
        <pc:spChg chg="del">
          <ac:chgData name="陸 小島" userId="13fe7456a8411788" providerId="LiveId" clId="{624E9E0E-8141-9545-A51E-B498EC7AA5AB}" dt="2023-11-01T07:06:13.075" v="2133" actId="478"/>
          <ac:spMkLst>
            <pc:docMk/>
            <pc:sldMk cId="2324001028" sldId="273"/>
            <ac:spMk id="12" creationId="{19A7F40F-DD5B-4C46-E151-1DB79EA5E5DB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12" creationId="{FD8D9129-8367-AAAA-DEB0-893C4BC35EE8}"/>
          </ac:spMkLst>
        </pc:spChg>
        <pc:spChg chg="mod">
          <ac:chgData name="陸 小島" userId="13fe7456a8411788" providerId="LiveId" clId="{624E9E0E-8141-9545-A51E-B498EC7AA5AB}" dt="2023-11-01T23:16:14.697" v="2939" actId="1076"/>
          <ac:spMkLst>
            <pc:docMk/>
            <pc:sldMk cId="2324001028" sldId="273"/>
            <ac:spMk id="13" creationId="{CDB14172-247F-BD14-754F-BA7520B6B353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14" creationId="{8DC4D740-51D8-D7CC-79C4-D637BF280029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15" creationId="{D41B48EA-9E3F-3A8E-60DE-3DBD4AAE5F3D}"/>
          </ac:spMkLst>
        </pc:spChg>
        <pc:spChg chg="del">
          <ac:chgData name="陸 小島" userId="13fe7456a8411788" providerId="LiveId" clId="{624E9E0E-8141-9545-A51E-B498EC7AA5AB}" dt="2023-11-01T07:08:42.878" v="2153" actId="478"/>
          <ac:spMkLst>
            <pc:docMk/>
            <pc:sldMk cId="2324001028" sldId="273"/>
            <ac:spMk id="15" creationId="{F25324EF-903C-0646-136B-986E2E728CCF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16" creationId="{A6673653-E23A-E5E0-5542-95F86A8322F1}"/>
          </ac:spMkLst>
        </pc:spChg>
        <pc:spChg chg="add del mod">
          <ac:chgData name="陸 小島" userId="13fe7456a8411788" providerId="LiveId" clId="{624E9E0E-8141-9545-A51E-B498EC7AA5AB}" dt="2023-11-02T04:01:01.200" v="4402" actId="478"/>
          <ac:spMkLst>
            <pc:docMk/>
            <pc:sldMk cId="2324001028" sldId="273"/>
            <ac:spMk id="17" creationId="{A554EFA2-D5AE-449C-9C34-105B1091C862}"/>
          </ac:spMkLst>
        </pc:spChg>
        <pc:spChg chg="mod">
          <ac:chgData name="陸 小島" userId="13fe7456a8411788" providerId="LiveId" clId="{624E9E0E-8141-9545-A51E-B498EC7AA5AB}" dt="2023-11-06T08:45:10.785" v="8925" actId="20577"/>
          <ac:spMkLst>
            <pc:docMk/>
            <pc:sldMk cId="2324001028" sldId="273"/>
            <ac:spMk id="18" creationId="{8C309464-2450-4269-6D19-73100310E0BC}"/>
          </ac:spMkLst>
        </pc:spChg>
        <pc:spChg chg="add del mod">
          <ac:chgData name="陸 小島" userId="13fe7456a8411788" providerId="LiveId" clId="{624E9E0E-8141-9545-A51E-B498EC7AA5AB}" dt="2023-11-02T04:00:54.292" v="4401" actId="478"/>
          <ac:spMkLst>
            <pc:docMk/>
            <pc:sldMk cId="2324001028" sldId="273"/>
            <ac:spMk id="19" creationId="{A8057B2D-140E-5891-A9A5-74424EBAA875}"/>
          </ac:spMkLst>
        </pc:spChg>
        <pc:spChg chg="del mod">
          <ac:chgData name="陸 小島" userId="13fe7456a8411788" providerId="LiveId" clId="{624E9E0E-8141-9545-A51E-B498EC7AA5AB}" dt="2023-11-04T02:01:35.618" v="5029" actId="478"/>
          <ac:spMkLst>
            <pc:docMk/>
            <pc:sldMk cId="2324001028" sldId="273"/>
            <ac:spMk id="20" creationId="{1466CD7B-9025-CDED-285B-1AA181DD60D8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21" creationId="{7AA0E812-E164-B1B6-2166-68EAC9EB298F}"/>
          </ac:spMkLst>
        </pc:spChg>
        <pc:spChg chg="del mod">
          <ac:chgData name="陸 小島" userId="13fe7456a8411788" providerId="LiveId" clId="{624E9E0E-8141-9545-A51E-B498EC7AA5AB}" dt="2023-11-01T07:04:10.523" v="2115" actId="478"/>
          <ac:spMkLst>
            <pc:docMk/>
            <pc:sldMk cId="2324001028" sldId="273"/>
            <ac:spMk id="21" creationId="{D1D0F986-E848-2662-ABAE-F69EAB4CFA19}"/>
          </ac:spMkLst>
        </pc:spChg>
        <pc:spChg chg="add del mod">
          <ac:chgData name="陸 小島" userId="13fe7456a8411788" providerId="LiveId" clId="{624E9E0E-8141-9545-A51E-B498EC7AA5AB}" dt="2023-11-02T04:00:52.599" v="4400" actId="478"/>
          <ac:spMkLst>
            <pc:docMk/>
            <pc:sldMk cId="2324001028" sldId="273"/>
            <ac:spMk id="22" creationId="{1045EDBE-9DAE-D015-2217-1FD99BB1F3DE}"/>
          </ac:spMkLst>
        </pc:spChg>
        <pc:spChg chg="add del mod">
          <ac:chgData name="陸 小島" userId="13fe7456a8411788" providerId="LiveId" clId="{624E9E0E-8141-9545-A51E-B498EC7AA5AB}" dt="2023-11-02T04:00:50.940" v="4399" actId="478"/>
          <ac:spMkLst>
            <pc:docMk/>
            <pc:sldMk cId="2324001028" sldId="273"/>
            <ac:spMk id="24" creationId="{827CE965-C484-A342-4E2C-DB790D4246AB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28" creationId="{8CB6229C-15CF-F52B-4480-978DA01FBD19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29" creationId="{21A99B11-D285-2EB6-4A7B-875BE2CA6FE4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30" creationId="{C66C5FBB-75F9-546B-75C5-E69083173A80}"/>
          </ac:spMkLst>
        </pc:spChg>
        <pc:spChg chg="add del">
          <ac:chgData name="陸 小島" userId="13fe7456a8411788" providerId="LiveId" clId="{624E9E0E-8141-9545-A51E-B498EC7AA5AB}" dt="2023-11-01T07:16:22.006" v="2293" actId="478"/>
          <ac:spMkLst>
            <pc:docMk/>
            <pc:sldMk cId="2324001028" sldId="273"/>
            <ac:spMk id="31" creationId="{3340DB9F-64E9-F6D0-B108-7373AB0E9685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32" creationId="{833BB41B-07F2-7D98-D80C-16F7D0251357}"/>
          </ac:spMkLst>
        </pc:spChg>
        <pc:spChg chg="add mod">
          <ac:chgData name="陸 小島" userId="13fe7456a8411788" providerId="LiveId" clId="{624E9E0E-8141-9545-A51E-B498EC7AA5AB}" dt="2023-11-04T01:51:21.890" v="4956" actId="164"/>
          <ac:spMkLst>
            <pc:docMk/>
            <pc:sldMk cId="2324001028" sldId="273"/>
            <ac:spMk id="33" creationId="{2EA0B056-5131-469D-D8CE-94932D7CAC4D}"/>
          </ac:spMkLst>
        </pc:spChg>
        <pc:spChg chg="add del mod">
          <ac:chgData name="陸 小島" userId="13fe7456a8411788" providerId="LiveId" clId="{624E9E0E-8141-9545-A51E-B498EC7AA5AB}" dt="2023-11-04T01:53:48.524" v="4979" actId="478"/>
          <ac:spMkLst>
            <pc:docMk/>
            <pc:sldMk cId="2324001028" sldId="273"/>
            <ac:spMk id="36" creationId="{7E42BBEF-0971-5E91-65D8-EABB77F31E4B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38" creationId="{0061F649-CC61-7735-D836-FD7483CA0D46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39" creationId="{3E4319B8-7F67-E544-E6FF-D6CD62C8BE10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0" creationId="{D2735D77-94F7-83B1-0616-7A7027CC78D7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1" creationId="{196F03A2-EB62-6202-23AD-38602507A306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2" creationId="{E16D90AE-0A2E-290B-F490-66191628B2DB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3" creationId="{7CA440FF-9636-2CF9-FCD6-D1A8C2F20DFD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4" creationId="{D73D22C3-EF99-23F9-061E-51E284808DB5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5" creationId="{32237207-873F-9702-2607-E89F569867DC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6" creationId="{43870E5F-0538-235C-780A-43912DC28E56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7" creationId="{5ED94F15-8144-C5D4-5A25-EDD88721A4B4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8" creationId="{9970DEF3-17ED-FB9D-1AE7-443C5AC66F6E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49" creationId="{2BF5F8EF-145C-4ABA-B08D-5C6AAA543C77}"/>
          </ac:spMkLst>
        </pc:spChg>
        <pc:spChg chg="del mod topLvl">
          <ac:chgData name="陸 小島" userId="13fe7456a8411788" providerId="LiveId" clId="{624E9E0E-8141-9545-A51E-B498EC7AA5AB}" dt="2023-11-04T02:01:22.301" v="5026" actId="478"/>
          <ac:spMkLst>
            <pc:docMk/>
            <pc:sldMk cId="2324001028" sldId="273"/>
            <ac:spMk id="50" creationId="{D0093517-BFB5-20C9-CA84-BD6EAF029A54}"/>
          </ac:spMkLst>
        </pc:spChg>
        <pc:spChg chg="add mod">
          <ac:chgData name="陸 小島" userId="13fe7456a8411788" providerId="LiveId" clId="{624E9E0E-8141-9545-A51E-B498EC7AA5AB}" dt="2023-11-04T08:03:35.576" v="6517" actId="692"/>
          <ac:spMkLst>
            <pc:docMk/>
            <pc:sldMk cId="2324001028" sldId="273"/>
            <ac:spMk id="55" creationId="{035E864B-49A6-C3D6-C39A-E496A0370ED0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58" creationId="{3BB79AEB-7C43-F886-21FF-1C58881D2FD3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59" creationId="{99F2645D-CB5F-754A-91EA-B41984176EC3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60" creationId="{EEDAC5BA-856E-8D5B-7F45-11992F5862A0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61" creationId="{6979CE4A-BEAA-0059-F4B4-E86A5B1359B1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62" creationId="{CD7B7682-625E-BAFB-1256-0C167E116167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63" creationId="{695E0852-623F-BDCB-FEF1-ADB45B5EAF7B}"/>
          </ac:spMkLst>
        </pc:spChg>
        <pc:spChg chg="mod">
          <ac:chgData name="陸 小島" userId="13fe7456a8411788" providerId="LiveId" clId="{624E9E0E-8141-9545-A51E-B498EC7AA5AB}" dt="2023-11-04T05:10:21.814" v="5527" actId="1076"/>
          <ac:spMkLst>
            <pc:docMk/>
            <pc:sldMk cId="2324001028" sldId="273"/>
            <ac:spMk id="1024" creationId="{81B45A9B-CF0A-6C71-5A6D-1F3D3F59509A}"/>
          </ac:spMkLst>
        </pc:spChg>
        <pc:spChg chg="mod">
          <ac:chgData name="陸 小島" userId="13fe7456a8411788" providerId="LiveId" clId="{624E9E0E-8141-9545-A51E-B498EC7AA5AB}" dt="2023-11-04T05:10:16.136" v="5526" actId="1076"/>
          <ac:spMkLst>
            <pc:docMk/>
            <pc:sldMk cId="2324001028" sldId="273"/>
            <ac:spMk id="1025" creationId="{0BE4EAD2-EC88-2D00-C3B7-10CE66AA0DDF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26" creationId="{0131D7BD-0076-4525-6925-CB969AF4E377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27" creationId="{B6B7356B-75CC-EC13-1433-D52151E25500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28" creationId="{C54A790E-E182-0A3D-B473-BB58880A687F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29" creationId="{65602801-A038-447E-A584-230188054E37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0" creationId="{361025E5-FC79-0011-1F3E-1010018388EC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1" creationId="{94425DEB-B4A0-EFF8-B588-EEA32E488A91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2" creationId="{62FD5F63-67C1-5040-C3B8-BFAFB29A27FE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4" creationId="{24909175-3986-FC21-881C-3F73084980F2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6" creationId="{54EE52DC-9BC7-9F5A-7A53-A5ED41AECACF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7" creationId="{CEAB77F8-B539-CC83-1B9C-6CE40F9BE6D3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8" creationId="{608AA8D0-DF8B-85D6-A9DF-063528743D11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39" creationId="{EFE6652C-817D-E28B-FB27-6E5A0EDB9F8D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0" creationId="{BE835A83-2E42-A3DD-6273-36E6634F2CE4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1" creationId="{80DA7F2D-E87C-AB9D-DACF-53C51D2C2734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2" creationId="{559C9812-83C4-C24F-CEBA-E8387757B7E4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3" creationId="{F25E7D04-57AB-4C6C-41A4-2D0E072E3A01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4" creationId="{E24703DD-17D6-094E-5EEB-D71AD76F817F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5" creationId="{194FC277-BFF9-E153-1E20-3B61A72D1D96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6" creationId="{08725620-6B27-35AF-66B8-490FAEE21E5D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7" creationId="{DF20CC0C-348D-2CF6-32C8-B5D41C295D52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8" creationId="{CCA93798-EBA8-646C-1F7D-EBDA6B5653D8}"/>
          </ac:spMkLst>
        </pc:spChg>
        <pc:spChg chg="mod">
          <ac:chgData name="陸 小島" userId="13fe7456a8411788" providerId="LiveId" clId="{624E9E0E-8141-9545-A51E-B498EC7AA5AB}" dt="2023-11-04T05:08:37.932" v="5514"/>
          <ac:spMkLst>
            <pc:docMk/>
            <pc:sldMk cId="2324001028" sldId="273"/>
            <ac:spMk id="1049" creationId="{0D6B21F4-4895-9D4C-6B89-C0EF8F5CE370}"/>
          </ac:spMkLst>
        </pc:spChg>
        <pc:spChg chg="add mod">
          <ac:chgData name="陸 小島" userId="13fe7456a8411788" providerId="LiveId" clId="{624E9E0E-8141-9545-A51E-B498EC7AA5AB}" dt="2023-11-04T08:03:01.527" v="6512" actId="1076"/>
          <ac:spMkLst>
            <pc:docMk/>
            <pc:sldMk cId="2324001028" sldId="273"/>
            <ac:spMk id="1051" creationId="{A49BBC72-7818-2627-14EE-4183CB10E70E}"/>
          </ac:spMkLst>
        </pc:spChg>
        <pc:spChg chg="add mod">
          <ac:chgData name="陸 小島" userId="13fe7456a8411788" providerId="LiveId" clId="{624E9E0E-8141-9545-A51E-B498EC7AA5AB}" dt="2023-11-04T08:02:48.508" v="6511" actId="1076"/>
          <ac:spMkLst>
            <pc:docMk/>
            <pc:sldMk cId="2324001028" sldId="273"/>
            <ac:spMk id="1052" creationId="{A0A086DF-F6B0-4235-E2C3-CC192DAE0D65}"/>
          </ac:spMkLst>
        </pc:spChg>
        <pc:grpChg chg="add del mod">
          <ac:chgData name="陸 小島" userId="13fe7456a8411788" providerId="LiveId" clId="{624E9E0E-8141-9545-A51E-B498EC7AA5AB}" dt="2023-11-04T01:47:24.200" v="4937" actId="478"/>
          <ac:grpSpMkLst>
            <pc:docMk/>
            <pc:sldMk cId="2324001028" sldId="273"/>
            <ac:grpSpMk id="6" creationId="{F2073FEF-A9B2-ACA6-6016-B5A0A0CB9C0A}"/>
          </ac:grpSpMkLst>
        </pc:grpChg>
        <pc:grpChg chg="mod">
          <ac:chgData name="陸 小島" userId="13fe7456a8411788" providerId="LiveId" clId="{624E9E0E-8141-9545-A51E-B498EC7AA5AB}" dt="2023-11-01T07:05:23.746" v="2126" actId="571"/>
          <ac:grpSpMkLst>
            <pc:docMk/>
            <pc:sldMk cId="2324001028" sldId="273"/>
            <ac:grpSpMk id="27" creationId="{A8AF3705-8175-9DA4-DE2D-E1D834348C8D}"/>
          </ac:grpSpMkLst>
        </pc:grpChg>
        <pc:grpChg chg="add del mod">
          <ac:chgData name="陸 小島" userId="13fe7456a8411788" providerId="LiveId" clId="{624E9E0E-8141-9545-A51E-B498EC7AA5AB}" dt="2023-11-04T01:51:24.858" v="4957" actId="21"/>
          <ac:grpSpMkLst>
            <pc:docMk/>
            <pc:sldMk cId="2324001028" sldId="273"/>
            <ac:grpSpMk id="35" creationId="{FA657026-0322-185D-61C0-78B6612768D9}"/>
          </ac:grpSpMkLst>
        </pc:grpChg>
        <pc:grpChg chg="add del mod">
          <ac:chgData name="陸 小島" userId="13fe7456a8411788" providerId="LiveId" clId="{624E9E0E-8141-9545-A51E-B498EC7AA5AB}" dt="2023-11-04T01:55:36.288" v="4989" actId="165"/>
          <ac:grpSpMkLst>
            <pc:docMk/>
            <pc:sldMk cId="2324001028" sldId="273"/>
            <ac:grpSpMk id="37" creationId="{A7FC2E8F-A941-EB2C-3CB0-0D78AEBBB36A}"/>
          </ac:grpSpMkLst>
        </pc:grpChg>
        <pc:grpChg chg="add mod">
          <ac:chgData name="陸 小島" userId="13fe7456a8411788" providerId="LiveId" clId="{624E9E0E-8141-9545-A51E-B498EC7AA5AB}" dt="2023-11-04T05:12:58.740" v="5537" actId="1076"/>
          <ac:grpSpMkLst>
            <pc:docMk/>
            <pc:sldMk cId="2324001028" sldId="273"/>
            <ac:grpSpMk id="56" creationId="{E5274D53-DC9E-FBC7-1920-405D55ECB636}"/>
          </ac:grpSpMkLst>
        </pc:grpChg>
        <pc:picChg chg="add mod">
          <ac:chgData name="陸 小島" userId="13fe7456a8411788" providerId="LiveId" clId="{624E9E0E-8141-9545-A51E-B498EC7AA5AB}" dt="2023-11-01T07:06:01.184" v="2131" actId="1076"/>
          <ac:picMkLst>
            <pc:docMk/>
            <pc:sldMk cId="2324001028" sldId="273"/>
            <ac:picMk id="7" creationId="{72BDD6C9-AFF2-811A-EE4A-B697BEC7468C}"/>
          </ac:picMkLst>
        </pc:picChg>
        <pc:picChg chg="del mod">
          <ac:chgData name="陸 小島" userId="13fe7456a8411788" providerId="LiveId" clId="{624E9E0E-8141-9545-A51E-B498EC7AA5AB}" dt="2023-11-04T02:01:30.990" v="5027" actId="478"/>
          <ac:picMkLst>
            <pc:docMk/>
            <pc:sldMk cId="2324001028" sldId="273"/>
            <ac:picMk id="8" creationId="{FD8EDE6D-7EB9-D182-B8DB-57F673B47D6C}"/>
          </ac:picMkLst>
        </pc:picChg>
        <pc:picChg chg="mod modCrop">
          <ac:chgData name="陸 小島" userId="13fe7456a8411788" providerId="LiveId" clId="{624E9E0E-8141-9545-A51E-B498EC7AA5AB}" dt="2023-11-01T07:05:23.746" v="2126" actId="571"/>
          <ac:picMkLst>
            <pc:docMk/>
            <pc:sldMk cId="2324001028" sldId="273"/>
            <ac:picMk id="11" creationId="{16D3552C-7D8C-5C79-5AA7-EF48353616B8}"/>
          </ac:picMkLst>
        </pc:picChg>
        <pc:picChg chg="del mod">
          <ac:chgData name="陸 小島" userId="13fe7456a8411788" providerId="LiveId" clId="{624E9E0E-8141-9545-A51E-B498EC7AA5AB}" dt="2023-11-04T02:01:32.955" v="5028" actId="478"/>
          <ac:picMkLst>
            <pc:docMk/>
            <pc:sldMk cId="2324001028" sldId="273"/>
            <ac:picMk id="23" creationId="{DD0CD65C-DA24-F3C3-53D7-6263F35320D6}"/>
          </ac:picMkLst>
        </pc:picChg>
        <pc:picChg chg="mod">
          <ac:chgData name="陸 小島" userId="13fe7456a8411788" providerId="LiveId" clId="{624E9E0E-8141-9545-A51E-B498EC7AA5AB}" dt="2023-11-01T07:05:23.746" v="2126" actId="571"/>
          <ac:picMkLst>
            <pc:docMk/>
            <pc:sldMk cId="2324001028" sldId="273"/>
            <ac:picMk id="25" creationId="{A17566B2-7CFF-4D59-6F21-6BD357F087A7}"/>
          </ac:picMkLst>
        </pc:picChg>
        <pc:picChg chg="mod">
          <ac:chgData name="陸 小島" userId="13fe7456a8411788" providerId="LiveId" clId="{624E9E0E-8141-9545-A51E-B498EC7AA5AB}" dt="2023-11-01T07:05:23.746" v="2126" actId="571"/>
          <ac:picMkLst>
            <pc:docMk/>
            <pc:sldMk cId="2324001028" sldId="273"/>
            <ac:picMk id="26" creationId="{A7AD7237-07AC-A17B-4452-02A20C1FB3BC}"/>
          </ac:picMkLst>
        </pc:picChg>
        <pc:picChg chg="add mod">
          <ac:chgData name="陸 小島" userId="13fe7456a8411788" providerId="LiveId" clId="{624E9E0E-8141-9545-A51E-B498EC7AA5AB}" dt="2023-11-04T04:59:28.563" v="5463" actId="1076"/>
          <ac:picMkLst>
            <pc:docMk/>
            <pc:sldMk cId="2324001028" sldId="273"/>
            <ac:picMk id="34" creationId="{281C1451-5D07-A770-E525-186A7FC67248}"/>
          </ac:picMkLst>
        </pc:picChg>
        <pc:picChg chg="add mod">
          <ac:chgData name="陸 小島" userId="13fe7456a8411788" providerId="LiveId" clId="{624E9E0E-8141-9545-A51E-B498EC7AA5AB}" dt="2023-11-04T05:09:34.986" v="5521" actId="1076"/>
          <ac:picMkLst>
            <pc:docMk/>
            <pc:sldMk cId="2324001028" sldId="273"/>
            <ac:picMk id="52" creationId="{FFADED62-CDBE-062B-AFB8-D6526AF0D6F1}"/>
          </ac:picMkLst>
        </pc:picChg>
        <pc:picChg chg="add mod">
          <ac:chgData name="陸 小島" userId="13fe7456a8411788" providerId="LiveId" clId="{624E9E0E-8141-9545-A51E-B498EC7AA5AB}" dt="2023-11-04T05:09:39.535" v="5522" actId="1076"/>
          <ac:picMkLst>
            <pc:docMk/>
            <pc:sldMk cId="2324001028" sldId="273"/>
            <ac:picMk id="53" creationId="{27A767E8-880A-C409-41BD-09997B0046C1}"/>
          </ac:picMkLst>
        </pc:picChg>
        <pc:picChg chg="add mod">
          <ac:chgData name="陸 小島" userId="13fe7456a8411788" providerId="LiveId" clId="{624E9E0E-8141-9545-A51E-B498EC7AA5AB}" dt="2023-11-04T05:48:49.710" v="5715" actId="14100"/>
          <ac:picMkLst>
            <pc:docMk/>
            <pc:sldMk cId="2324001028" sldId="273"/>
            <ac:picMk id="54" creationId="{F5DA0195-A226-169E-A5AC-7C0D3376369D}"/>
          </ac:picMkLst>
        </pc:picChg>
        <pc:picChg chg="mod">
          <ac:chgData name="陸 小島" userId="13fe7456a8411788" providerId="LiveId" clId="{624E9E0E-8141-9545-A51E-B498EC7AA5AB}" dt="2023-11-04T05:08:37.932" v="5514"/>
          <ac:picMkLst>
            <pc:docMk/>
            <pc:sldMk cId="2324001028" sldId="273"/>
            <ac:picMk id="57" creationId="{7A4499D4-92B9-3874-7913-AD6D70367AC8}"/>
          </ac:picMkLst>
        </pc:picChg>
        <pc:picChg chg="add mod">
          <ac:chgData name="陸 小島" userId="13fe7456a8411788" providerId="LiveId" clId="{624E9E0E-8141-9545-A51E-B498EC7AA5AB}" dt="2023-11-04T05:11:43.687" v="5536" actId="1076"/>
          <ac:picMkLst>
            <pc:docMk/>
            <pc:sldMk cId="2324001028" sldId="273"/>
            <ac:picMk id="1050" creationId="{FC84974B-4CC1-A081-7065-361A952D2F9E}"/>
          </ac:picMkLst>
        </pc:picChg>
        <pc:picChg chg="add mod">
          <ac:chgData name="陸 小島" userId="13fe7456a8411788" providerId="LiveId" clId="{624E9E0E-8141-9545-A51E-B498EC7AA5AB}" dt="2023-11-05T06:40:13.815" v="7569" actId="1076"/>
          <ac:picMkLst>
            <pc:docMk/>
            <pc:sldMk cId="2324001028" sldId="273"/>
            <ac:picMk id="1053" creationId="{DBD79DA5-9E9F-E9C8-41A7-40D58AE83953}"/>
          </ac:picMkLst>
        </pc:picChg>
      </pc:sldChg>
      <pc:sldChg chg="delSp mod">
        <pc:chgData name="陸 小島" userId="13fe7456a8411788" providerId="LiveId" clId="{624E9E0E-8141-9545-A51E-B498EC7AA5AB}" dt="2023-11-04T05:47:28.169" v="5713" actId="478"/>
        <pc:sldMkLst>
          <pc:docMk/>
          <pc:sldMk cId="3391301488" sldId="274"/>
        </pc:sldMkLst>
        <pc:spChg chg="del">
          <ac:chgData name="陸 小島" userId="13fe7456a8411788" providerId="LiveId" clId="{624E9E0E-8141-9545-A51E-B498EC7AA5AB}" dt="2023-11-04T05:47:28.169" v="5713" actId="478"/>
          <ac:spMkLst>
            <pc:docMk/>
            <pc:sldMk cId="3391301488" sldId="274"/>
            <ac:spMk id="5" creationId="{6D58F4F2-7A20-0DD5-4318-B905DBBB9C32}"/>
          </ac:spMkLst>
        </pc:spChg>
      </pc:sldChg>
      <pc:sldChg chg="addSp delSp modSp mod">
        <pc:chgData name="陸 小島" userId="13fe7456a8411788" providerId="LiveId" clId="{624E9E0E-8141-9545-A51E-B498EC7AA5AB}" dt="2023-11-07T00:45:43.945" v="8957" actId="478"/>
        <pc:sldMkLst>
          <pc:docMk/>
          <pc:sldMk cId="2706091501" sldId="275"/>
        </pc:sldMkLst>
        <pc:spChg chg="del">
          <ac:chgData name="陸 小島" userId="13fe7456a8411788" providerId="LiveId" clId="{624E9E0E-8141-9545-A51E-B498EC7AA5AB}" dt="2023-11-04T05:47:35.272" v="5714" actId="478"/>
          <ac:spMkLst>
            <pc:docMk/>
            <pc:sldMk cId="2706091501" sldId="275"/>
            <ac:spMk id="2" creationId="{03D7CB11-D16B-EB67-4960-5F76CB70C48F}"/>
          </ac:spMkLst>
        </pc:spChg>
        <pc:spChg chg="add del mod">
          <ac:chgData name="陸 小島" userId="13fe7456a8411788" providerId="LiveId" clId="{624E9E0E-8141-9545-A51E-B498EC7AA5AB}" dt="2023-11-07T00:45:43.945" v="8957" actId="478"/>
          <ac:spMkLst>
            <pc:docMk/>
            <pc:sldMk cId="2706091501" sldId="275"/>
            <ac:spMk id="3" creationId="{AC3133FC-C16A-FACE-5842-C8464B1DCDDB}"/>
          </ac:spMkLst>
        </pc:spChg>
        <pc:spChg chg="mod">
          <ac:chgData name="陸 小島" userId="13fe7456a8411788" providerId="LiveId" clId="{624E9E0E-8141-9545-A51E-B498EC7AA5AB}" dt="2023-11-01T05:21:03.237" v="1916"/>
          <ac:spMkLst>
            <pc:docMk/>
            <pc:sldMk cId="2706091501" sldId="275"/>
            <ac:spMk id="5" creationId="{43980B55-0CE8-F3D3-5BBA-538722EDFC19}"/>
          </ac:spMkLst>
        </pc:spChg>
        <pc:spChg chg="mod">
          <ac:chgData name="陸 小島" userId="13fe7456a8411788" providerId="LiveId" clId="{624E9E0E-8141-9545-A51E-B498EC7AA5AB}" dt="2023-11-01T05:21:03.237" v="1916"/>
          <ac:spMkLst>
            <pc:docMk/>
            <pc:sldMk cId="2706091501" sldId="275"/>
            <ac:spMk id="7" creationId="{57CBB413-6550-3B33-77A6-B87523BDEF64}"/>
          </ac:spMkLst>
        </pc:spChg>
        <pc:spChg chg="mod">
          <ac:chgData name="陸 小島" userId="13fe7456a8411788" providerId="LiveId" clId="{624E9E0E-8141-9545-A51E-B498EC7AA5AB}" dt="2023-11-01T05:21:03.237" v="1916"/>
          <ac:spMkLst>
            <pc:docMk/>
            <pc:sldMk cId="2706091501" sldId="275"/>
            <ac:spMk id="9" creationId="{5241EB46-ECA9-93BD-D1D3-CD09B0B70487}"/>
          </ac:spMkLst>
        </pc:spChg>
        <pc:spChg chg="add del mod">
          <ac:chgData name="陸 小島" userId="13fe7456a8411788" providerId="LiveId" clId="{624E9E0E-8141-9545-A51E-B498EC7AA5AB}" dt="2023-11-04T07:59:16.423" v="6500" actId="478"/>
          <ac:spMkLst>
            <pc:docMk/>
            <pc:sldMk cId="2706091501" sldId="275"/>
            <ac:spMk id="10" creationId="{73606429-DFFC-993F-8DC1-4843A3E92A9C}"/>
          </ac:spMkLst>
        </pc:spChg>
        <pc:spChg chg="add del mod">
          <ac:chgData name="陸 小島" userId="13fe7456a8411788" providerId="LiveId" clId="{624E9E0E-8141-9545-A51E-B498EC7AA5AB}" dt="2023-11-07T00:44:59.535" v="8954" actId="478"/>
          <ac:spMkLst>
            <pc:docMk/>
            <pc:sldMk cId="2706091501" sldId="275"/>
            <ac:spMk id="11" creationId="{9BAF8C90-79C9-C729-1A3F-C070CE25115B}"/>
          </ac:spMkLst>
        </pc:spChg>
        <pc:spChg chg="add del mod">
          <ac:chgData name="陸 小島" userId="13fe7456a8411788" providerId="LiveId" clId="{624E9E0E-8141-9545-A51E-B498EC7AA5AB}" dt="2023-11-07T00:45:43.945" v="8957" actId="478"/>
          <ac:spMkLst>
            <pc:docMk/>
            <pc:sldMk cId="2706091501" sldId="275"/>
            <ac:spMk id="12" creationId="{5D775908-A2DA-6228-B905-5AA419D10245}"/>
          </ac:spMkLst>
        </pc:spChg>
        <pc:grpChg chg="add del mod">
          <ac:chgData name="陸 小島" userId="13fe7456a8411788" providerId="LiveId" clId="{624E9E0E-8141-9545-A51E-B498EC7AA5AB}" dt="2023-11-05T07:27:07.090" v="7679" actId="478"/>
          <ac:grpSpMkLst>
            <pc:docMk/>
            <pc:sldMk cId="2706091501" sldId="275"/>
            <ac:grpSpMk id="4" creationId="{9DC12786-D7B6-B5C4-1F23-C47E45597C11}"/>
          </ac:grpSpMkLst>
        </pc:grpChg>
        <pc:picChg chg="mod">
          <ac:chgData name="陸 小島" userId="13fe7456a8411788" providerId="LiveId" clId="{624E9E0E-8141-9545-A51E-B498EC7AA5AB}" dt="2023-11-01T05:21:03.237" v="1916"/>
          <ac:picMkLst>
            <pc:docMk/>
            <pc:sldMk cId="2706091501" sldId="275"/>
            <ac:picMk id="6" creationId="{53912039-813B-2F0F-8512-916CED217E21}"/>
          </ac:picMkLst>
        </pc:picChg>
        <pc:picChg chg="mod">
          <ac:chgData name="陸 小島" userId="13fe7456a8411788" providerId="LiveId" clId="{624E9E0E-8141-9545-A51E-B498EC7AA5AB}" dt="2023-11-01T05:21:03.237" v="1916"/>
          <ac:picMkLst>
            <pc:docMk/>
            <pc:sldMk cId="2706091501" sldId="275"/>
            <ac:picMk id="8" creationId="{361BF7BE-93B7-E822-B05E-92BA34C89069}"/>
          </ac:picMkLst>
        </pc:picChg>
      </pc:sldChg>
      <pc:sldChg chg="delSp mod">
        <pc:chgData name="陸 小島" userId="13fe7456a8411788" providerId="LiveId" clId="{624E9E0E-8141-9545-A51E-B498EC7AA5AB}" dt="2023-11-04T05:46:56.716" v="5707" actId="478"/>
        <pc:sldMkLst>
          <pc:docMk/>
          <pc:sldMk cId="1400633016" sldId="276"/>
        </pc:sldMkLst>
        <pc:spChg chg="del">
          <ac:chgData name="陸 小島" userId="13fe7456a8411788" providerId="LiveId" clId="{624E9E0E-8141-9545-A51E-B498EC7AA5AB}" dt="2023-11-04T05:46:56.716" v="5707" actId="478"/>
          <ac:spMkLst>
            <pc:docMk/>
            <pc:sldMk cId="1400633016" sldId="276"/>
            <ac:spMk id="3" creationId="{0F17971B-6556-3F91-0336-DED3BF4C7476}"/>
          </ac:spMkLst>
        </pc:spChg>
      </pc:sldChg>
      <pc:sldChg chg="addSp delSp modSp mod">
        <pc:chgData name="陸 小島" userId="13fe7456a8411788" providerId="LiveId" clId="{624E9E0E-8141-9545-A51E-B498EC7AA5AB}" dt="2023-11-06T07:17:03.371" v="7944" actId="14100"/>
        <pc:sldMkLst>
          <pc:docMk/>
          <pc:sldMk cId="1321350051" sldId="277"/>
        </pc:sldMkLst>
        <pc:spChg chg="del">
          <ac:chgData name="陸 小島" userId="13fe7456a8411788" providerId="LiveId" clId="{624E9E0E-8141-9545-A51E-B498EC7AA5AB}" dt="2023-11-04T05:46:53.044" v="5706" actId="478"/>
          <ac:spMkLst>
            <pc:docMk/>
            <pc:sldMk cId="1321350051" sldId="277"/>
            <ac:spMk id="2" creationId="{14252EF5-D5F8-1731-858A-DE04BF7C9AAC}"/>
          </ac:spMkLst>
        </pc:spChg>
        <pc:spChg chg="mod">
          <ac:chgData name="陸 小島" userId="13fe7456a8411788" providerId="LiveId" clId="{624E9E0E-8141-9545-A51E-B498EC7AA5AB}" dt="2023-11-04T06:25:56.890" v="5849"/>
          <ac:spMkLst>
            <pc:docMk/>
            <pc:sldMk cId="1321350051" sldId="277"/>
            <ac:spMk id="12" creationId="{7C15216B-ADA6-11A5-2927-C4D2A087A467}"/>
          </ac:spMkLst>
        </pc:spChg>
        <pc:spChg chg="mod">
          <ac:chgData name="陸 小島" userId="13fe7456a8411788" providerId="LiveId" clId="{624E9E0E-8141-9545-A51E-B498EC7AA5AB}" dt="2023-11-04T06:25:56.890" v="5849"/>
          <ac:spMkLst>
            <pc:docMk/>
            <pc:sldMk cId="1321350051" sldId="277"/>
            <ac:spMk id="15" creationId="{011770E5-8283-18FF-0084-643132F79DD2}"/>
          </ac:spMkLst>
        </pc:spChg>
        <pc:spChg chg="mod">
          <ac:chgData name="陸 小島" userId="13fe7456a8411788" providerId="LiveId" clId="{624E9E0E-8141-9545-A51E-B498EC7AA5AB}" dt="2023-11-04T06:25:56.890" v="5849"/>
          <ac:spMkLst>
            <pc:docMk/>
            <pc:sldMk cId="1321350051" sldId="277"/>
            <ac:spMk id="18" creationId="{2A714E8D-5008-62E4-40B2-E85A02CB4DBA}"/>
          </ac:spMkLst>
        </pc:spChg>
        <pc:grpChg chg="add mod">
          <ac:chgData name="陸 小島" userId="13fe7456a8411788" providerId="LiveId" clId="{624E9E0E-8141-9545-A51E-B498EC7AA5AB}" dt="2023-11-04T06:26:02.242" v="5850" actId="1076"/>
          <ac:grpSpMkLst>
            <pc:docMk/>
            <pc:sldMk cId="1321350051" sldId="277"/>
            <ac:grpSpMk id="3" creationId="{2BDAA33D-16A3-7970-55E3-71C50B92704C}"/>
          </ac:grpSpMkLst>
        </pc:grpChg>
        <pc:grpChg chg="mod">
          <ac:chgData name="陸 小島" userId="13fe7456a8411788" providerId="LiveId" clId="{624E9E0E-8141-9545-A51E-B498EC7AA5AB}" dt="2023-11-04T06:25:56.890" v="5849"/>
          <ac:grpSpMkLst>
            <pc:docMk/>
            <pc:sldMk cId="1321350051" sldId="277"/>
            <ac:grpSpMk id="5" creationId="{A9305FFE-4EF5-8315-3F45-98ABF6662AAC}"/>
          </ac:grpSpMkLst>
        </pc:grpChg>
        <pc:picChg chg="mod">
          <ac:chgData name="陸 小島" userId="13fe7456a8411788" providerId="LiveId" clId="{624E9E0E-8141-9545-A51E-B498EC7AA5AB}" dt="2023-11-04T06:25:48.971" v="5847" actId="1076"/>
          <ac:picMkLst>
            <pc:docMk/>
            <pc:sldMk cId="1321350051" sldId="277"/>
            <ac:picMk id="4" creationId="{F7E07AD5-1E77-3299-BE6D-FD32441A21D8}"/>
          </ac:picMkLst>
        </pc:picChg>
        <pc:picChg chg="mod">
          <ac:chgData name="陸 小島" userId="13fe7456a8411788" providerId="LiveId" clId="{624E9E0E-8141-9545-A51E-B498EC7AA5AB}" dt="2023-11-04T06:25:48.971" v="5847" actId="1076"/>
          <ac:picMkLst>
            <pc:docMk/>
            <pc:sldMk cId="1321350051" sldId="277"/>
            <ac:picMk id="6" creationId="{B37107A4-89DA-CDD2-4743-53EB3EA06ECF}"/>
          </ac:picMkLst>
        </pc:picChg>
        <pc:picChg chg="mod">
          <ac:chgData name="陸 小島" userId="13fe7456a8411788" providerId="LiveId" clId="{624E9E0E-8141-9545-A51E-B498EC7AA5AB}" dt="2023-11-04T06:25:56.890" v="5849"/>
          <ac:picMkLst>
            <pc:docMk/>
            <pc:sldMk cId="1321350051" sldId="277"/>
            <ac:picMk id="7" creationId="{2C6FDBB2-D29B-D52E-9237-8366E6905274}"/>
          </ac:picMkLst>
        </pc:picChg>
        <pc:picChg chg="mod">
          <ac:chgData name="陸 小島" userId="13fe7456a8411788" providerId="LiveId" clId="{624E9E0E-8141-9545-A51E-B498EC7AA5AB}" dt="2023-11-04T06:25:54.221" v="5848" actId="1076"/>
          <ac:picMkLst>
            <pc:docMk/>
            <pc:sldMk cId="1321350051" sldId="277"/>
            <ac:picMk id="8" creationId="{1C3FEDE7-865C-8C15-E386-EAD971ECD58F}"/>
          </ac:picMkLst>
        </pc:picChg>
        <pc:picChg chg="mod">
          <ac:chgData name="陸 小島" userId="13fe7456a8411788" providerId="LiveId" clId="{624E9E0E-8141-9545-A51E-B498EC7AA5AB}" dt="2023-11-04T06:25:56.890" v="5849"/>
          <ac:picMkLst>
            <pc:docMk/>
            <pc:sldMk cId="1321350051" sldId="277"/>
            <ac:picMk id="9" creationId="{879A640C-3F3D-B512-65A4-D4A91098A464}"/>
          </ac:picMkLst>
        </pc:picChg>
        <pc:picChg chg="mod">
          <ac:chgData name="陸 小島" userId="13fe7456a8411788" providerId="LiveId" clId="{624E9E0E-8141-9545-A51E-B498EC7AA5AB}" dt="2023-11-04T06:25:48.971" v="5847" actId="1076"/>
          <ac:picMkLst>
            <pc:docMk/>
            <pc:sldMk cId="1321350051" sldId="277"/>
            <ac:picMk id="10" creationId="{28577E34-DE8D-E332-278C-9F1D5D8369B8}"/>
          </ac:picMkLst>
        </pc:picChg>
        <pc:picChg chg="mod">
          <ac:chgData name="陸 小島" userId="13fe7456a8411788" providerId="LiveId" clId="{624E9E0E-8141-9545-A51E-B498EC7AA5AB}" dt="2023-11-04T06:25:56.890" v="5849"/>
          <ac:picMkLst>
            <pc:docMk/>
            <pc:sldMk cId="1321350051" sldId="277"/>
            <ac:picMk id="11" creationId="{982720D5-6C12-9703-37E7-A713F235F574}"/>
          </ac:picMkLst>
        </pc:picChg>
        <pc:picChg chg="mod">
          <ac:chgData name="陸 小島" userId="13fe7456a8411788" providerId="LiveId" clId="{624E9E0E-8141-9545-A51E-B498EC7AA5AB}" dt="2023-11-04T06:25:56.890" v="5849"/>
          <ac:picMkLst>
            <pc:docMk/>
            <pc:sldMk cId="1321350051" sldId="277"/>
            <ac:picMk id="13" creationId="{40ACDAE0-FA72-6F7A-F531-687F5BB83404}"/>
          </ac:picMkLst>
        </pc:picChg>
        <pc:picChg chg="mod">
          <ac:chgData name="陸 小島" userId="13fe7456a8411788" providerId="LiveId" clId="{624E9E0E-8141-9545-A51E-B498EC7AA5AB}" dt="2023-11-04T06:25:56.890" v="5849"/>
          <ac:picMkLst>
            <pc:docMk/>
            <pc:sldMk cId="1321350051" sldId="277"/>
            <ac:picMk id="14" creationId="{31E1EB66-36EE-D8B9-88B7-8D57A9FC243D}"/>
          </ac:picMkLst>
        </pc:picChg>
        <pc:picChg chg="mod">
          <ac:chgData name="陸 小島" userId="13fe7456a8411788" providerId="LiveId" clId="{624E9E0E-8141-9545-A51E-B498EC7AA5AB}" dt="2023-11-04T06:25:56.890" v="5849"/>
          <ac:picMkLst>
            <pc:docMk/>
            <pc:sldMk cId="1321350051" sldId="277"/>
            <ac:picMk id="16" creationId="{2CC98B9E-7D92-6C4D-8AEA-E93512F26C71}"/>
          </ac:picMkLst>
        </pc:picChg>
        <pc:picChg chg="mod">
          <ac:chgData name="陸 小島" userId="13fe7456a8411788" providerId="LiveId" clId="{624E9E0E-8141-9545-A51E-B498EC7AA5AB}" dt="2023-11-04T06:25:56.890" v="5849"/>
          <ac:picMkLst>
            <pc:docMk/>
            <pc:sldMk cId="1321350051" sldId="277"/>
            <ac:picMk id="17" creationId="{05EFF0DF-D26D-C0AF-38C1-7C111E5C8BC9}"/>
          </ac:picMkLst>
        </pc:picChg>
        <pc:picChg chg="add del mod">
          <ac:chgData name="陸 小島" userId="13fe7456a8411788" providerId="LiveId" clId="{624E9E0E-8141-9545-A51E-B498EC7AA5AB}" dt="2023-11-04T06:26:17.699" v="5853" actId="478"/>
          <ac:picMkLst>
            <pc:docMk/>
            <pc:sldMk cId="1321350051" sldId="277"/>
            <ac:picMk id="19" creationId="{261BA996-F526-7252-778E-2077A0EB423C}"/>
          </ac:picMkLst>
        </pc:picChg>
        <pc:picChg chg="add del mod">
          <ac:chgData name="陸 小島" userId="13fe7456a8411788" providerId="LiveId" clId="{624E9E0E-8141-9545-A51E-B498EC7AA5AB}" dt="2023-11-04T06:26:36.670" v="5856" actId="478"/>
          <ac:picMkLst>
            <pc:docMk/>
            <pc:sldMk cId="1321350051" sldId="277"/>
            <ac:picMk id="20" creationId="{10103574-D809-F881-2C36-170CB1602831}"/>
          </ac:picMkLst>
        </pc:picChg>
        <pc:picChg chg="add mod modCrop">
          <ac:chgData name="陸 小島" userId="13fe7456a8411788" providerId="LiveId" clId="{624E9E0E-8141-9545-A51E-B498EC7AA5AB}" dt="2023-11-04T06:31:18.566" v="5876" actId="2085"/>
          <ac:picMkLst>
            <pc:docMk/>
            <pc:sldMk cId="1321350051" sldId="277"/>
            <ac:picMk id="22" creationId="{D70DC6FD-5FCA-3AE8-0E44-FC741D04E933}"/>
          </ac:picMkLst>
        </pc:picChg>
        <pc:picChg chg="add mod">
          <ac:chgData name="陸 小島" userId="13fe7456a8411788" providerId="LiveId" clId="{624E9E0E-8141-9545-A51E-B498EC7AA5AB}" dt="2023-11-06T07:17:03.371" v="7944" actId="14100"/>
          <ac:picMkLst>
            <pc:docMk/>
            <pc:sldMk cId="1321350051" sldId="277"/>
            <ac:picMk id="24" creationId="{0D4FE9E4-38AF-45C5-07E9-C98401F60068}"/>
          </ac:picMkLst>
        </pc:picChg>
      </pc:sldChg>
      <pc:sldChg chg="addSp delSp modSp add mod">
        <pc:chgData name="陸 小島" userId="13fe7456a8411788" providerId="LiveId" clId="{624E9E0E-8141-9545-A51E-B498EC7AA5AB}" dt="2023-11-07T00:47:13.084" v="8962" actId="1076"/>
        <pc:sldMkLst>
          <pc:docMk/>
          <pc:sldMk cId="1002946307" sldId="278"/>
        </pc:sldMkLst>
        <pc:spChg chg="mod">
          <ac:chgData name="陸 小島" userId="13fe7456a8411788" providerId="LiveId" clId="{624E9E0E-8141-9545-A51E-B498EC7AA5AB}" dt="2023-11-02T02:36:04.085" v="4378" actId="20577"/>
          <ac:spMkLst>
            <pc:docMk/>
            <pc:sldMk cId="1002946307" sldId="278"/>
            <ac:spMk id="2" creationId="{54EDCAFC-EB47-24A3-F3EF-F9265A5DD0BA}"/>
          </ac:spMkLst>
        </pc:spChg>
        <pc:spChg chg="del mod">
          <ac:chgData name="陸 小島" userId="13fe7456a8411788" providerId="LiveId" clId="{624E9E0E-8141-9545-A51E-B498EC7AA5AB}" dt="2023-11-04T06:10:17.537" v="5839" actId="478"/>
          <ac:spMkLst>
            <pc:docMk/>
            <pc:sldMk cId="1002946307" sldId="278"/>
            <ac:spMk id="3" creationId="{9EEE424F-0E4D-2E62-E659-5FBDBE1B5C33}"/>
          </ac:spMkLst>
        </pc:spChg>
        <pc:spChg chg="mod">
          <ac:chgData name="陸 小島" userId="13fe7456a8411788" providerId="LiveId" clId="{624E9E0E-8141-9545-A51E-B498EC7AA5AB}" dt="2023-11-06T08:46:17.038" v="8936" actId="1076"/>
          <ac:spMkLst>
            <pc:docMk/>
            <pc:sldMk cId="1002946307" sldId="278"/>
            <ac:spMk id="4" creationId="{226B0EFE-13B2-D585-652A-282F738D4B98}"/>
          </ac:spMkLst>
        </pc:spChg>
        <pc:spChg chg="del">
          <ac:chgData name="陸 小島" userId="13fe7456a8411788" providerId="LiveId" clId="{624E9E0E-8141-9545-A51E-B498EC7AA5AB}" dt="2023-11-04T06:10:54.785" v="5841" actId="478"/>
          <ac:spMkLst>
            <pc:docMk/>
            <pc:sldMk cId="1002946307" sldId="278"/>
            <ac:spMk id="5" creationId="{36E77AEE-9DD6-876F-7FD3-9B877B8712E6}"/>
          </ac:spMkLst>
        </pc:spChg>
        <pc:spChg chg="del">
          <ac:chgData name="陸 小島" userId="13fe7456a8411788" providerId="LiveId" clId="{624E9E0E-8141-9545-A51E-B498EC7AA5AB}" dt="2023-11-04T06:10:14.309" v="5838" actId="478"/>
          <ac:spMkLst>
            <pc:docMk/>
            <pc:sldMk cId="1002946307" sldId="278"/>
            <ac:spMk id="6" creationId="{02B8B798-9012-4683-66A2-6A1DC14AFCEE}"/>
          </ac:spMkLst>
        </pc:spChg>
        <pc:spChg chg="add del mod">
          <ac:chgData name="陸 小島" userId="13fe7456a8411788" providerId="LiveId" clId="{624E9E0E-8141-9545-A51E-B498EC7AA5AB}" dt="2023-11-06T07:31:05.512" v="8028" actId="478"/>
          <ac:spMkLst>
            <pc:docMk/>
            <pc:sldMk cId="1002946307" sldId="278"/>
            <ac:spMk id="7" creationId="{9B9EE1AF-8BFC-3419-6991-7E1224C7ED1E}"/>
          </ac:spMkLst>
        </pc:spChg>
        <pc:spChg chg="add mod">
          <ac:chgData name="陸 小島" userId="13fe7456a8411788" providerId="LiveId" clId="{624E9E0E-8141-9545-A51E-B498EC7AA5AB}" dt="2023-11-07T00:47:13.084" v="8962" actId="1076"/>
          <ac:spMkLst>
            <pc:docMk/>
            <pc:sldMk cId="1002946307" sldId="278"/>
            <ac:spMk id="10" creationId="{528DFBF6-3E7A-10ED-EB15-28CFDBC6EE22}"/>
          </ac:spMkLst>
        </pc:spChg>
        <pc:spChg chg="mod">
          <ac:chgData name="陸 小島" userId="13fe7456a8411788" providerId="LiveId" clId="{624E9E0E-8141-9545-A51E-B498EC7AA5AB}" dt="2023-11-06T10:24:56.408" v="8944" actId="255"/>
          <ac:spMkLst>
            <pc:docMk/>
            <pc:sldMk cId="1002946307" sldId="278"/>
            <ac:spMk id="1030" creationId="{E34CBAE2-70A4-7F64-6BAD-0F25A91507E2}"/>
          </ac:spMkLst>
        </pc:spChg>
        <pc:picChg chg="add mod">
          <ac:chgData name="陸 小島" userId="13fe7456a8411788" providerId="LiveId" clId="{624E9E0E-8141-9545-A51E-B498EC7AA5AB}" dt="2023-11-06T10:25:02.076" v="8945" actId="14100"/>
          <ac:picMkLst>
            <pc:docMk/>
            <pc:sldMk cId="1002946307" sldId="278"/>
            <ac:picMk id="8" creationId="{385861F7-527B-564B-308E-6B7D0C57C59E}"/>
          </ac:picMkLst>
        </pc:picChg>
      </pc:sldChg>
      <pc:sldChg chg="add del">
        <pc:chgData name="陸 小島" userId="13fe7456a8411788" providerId="LiveId" clId="{624E9E0E-8141-9545-A51E-B498EC7AA5AB}" dt="2023-11-04T02:14:17.737" v="5042" actId="2696"/>
        <pc:sldMkLst>
          <pc:docMk/>
          <pc:sldMk cId="2135967547" sldId="279"/>
        </pc:sldMkLst>
      </pc:sldChg>
      <pc:sldChg chg="addSp delSp modSp add mod">
        <pc:chgData name="陸 小島" userId="13fe7456a8411788" providerId="LiveId" clId="{624E9E0E-8141-9545-A51E-B498EC7AA5AB}" dt="2023-11-04T05:47:06.348" v="5709" actId="478"/>
        <pc:sldMkLst>
          <pc:docMk/>
          <pc:sldMk cId="3860505043" sldId="279"/>
        </pc:sldMkLst>
        <pc:spChg chg="mod">
          <ac:chgData name="陸 小島" userId="13fe7456a8411788" providerId="LiveId" clId="{624E9E0E-8141-9545-A51E-B498EC7AA5AB}" dt="2023-11-04T05:19:33.063" v="5603" actId="20577"/>
          <ac:spMkLst>
            <pc:docMk/>
            <pc:sldMk cId="3860505043" sldId="279"/>
            <ac:spMk id="2" creationId="{54EDCAFC-EB47-24A3-F3EF-F9265A5DD0BA}"/>
          </ac:spMkLst>
        </pc:spChg>
        <pc:spChg chg="del">
          <ac:chgData name="陸 小島" userId="13fe7456a8411788" providerId="LiveId" clId="{624E9E0E-8141-9545-A51E-B498EC7AA5AB}" dt="2023-11-04T05:47:06.348" v="5709" actId="478"/>
          <ac:spMkLst>
            <pc:docMk/>
            <pc:sldMk cId="3860505043" sldId="279"/>
            <ac:spMk id="5" creationId="{7A432E44-4F3D-5174-02CD-715955250B49}"/>
          </ac:spMkLst>
        </pc:spChg>
        <pc:spChg chg="add del mod">
          <ac:chgData name="陸 小島" userId="13fe7456a8411788" providerId="LiveId" clId="{624E9E0E-8141-9545-A51E-B498EC7AA5AB}" dt="2023-11-04T05:19:46.967" v="5606" actId="478"/>
          <ac:spMkLst>
            <pc:docMk/>
            <pc:sldMk cId="3860505043" sldId="279"/>
            <ac:spMk id="8" creationId="{1B7E90A2-605A-9FCF-7556-82D74B7A881A}"/>
          </ac:spMkLst>
        </pc:spChg>
        <pc:spChg chg="del mod">
          <ac:chgData name="陸 小島" userId="13fe7456a8411788" providerId="LiveId" clId="{624E9E0E-8141-9545-A51E-B498EC7AA5AB}" dt="2023-11-04T05:19:43.512" v="5605" actId="478"/>
          <ac:spMkLst>
            <pc:docMk/>
            <pc:sldMk cId="3860505043" sldId="279"/>
            <ac:spMk id="17" creationId="{2F871C86-8888-9A82-EE9E-22139BE0FD3A}"/>
          </ac:spMkLst>
        </pc:spChg>
        <pc:spChg chg="del">
          <ac:chgData name="陸 小島" userId="13fe7456a8411788" providerId="LiveId" clId="{624E9E0E-8141-9545-A51E-B498EC7AA5AB}" dt="2023-11-04T05:19:56.923" v="5607" actId="478"/>
          <ac:spMkLst>
            <pc:docMk/>
            <pc:sldMk cId="3860505043" sldId="279"/>
            <ac:spMk id="18" creationId="{A0FAD344-88AE-CC3F-ED14-FAFE2A5E6C8A}"/>
          </ac:spMkLst>
        </pc:spChg>
        <pc:spChg chg="add mod">
          <ac:chgData name="陸 小島" userId="13fe7456a8411788" providerId="LiveId" clId="{624E9E0E-8141-9545-A51E-B498EC7AA5AB}" dt="2023-11-04T05:23:28.855" v="5627" actId="164"/>
          <ac:spMkLst>
            <pc:docMk/>
            <pc:sldMk cId="3860505043" sldId="279"/>
            <ac:spMk id="23" creationId="{ABE08055-CB0A-3AA2-EF79-5604796A5013}"/>
          </ac:spMkLst>
        </pc:spChg>
        <pc:spChg chg="add del mod">
          <ac:chgData name="陸 小島" userId="13fe7456a8411788" providerId="LiveId" clId="{624E9E0E-8141-9545-A51E-B498EC7AA5AB}" dt="2023-11-04T05:23:47.032" v="5630" actId="478"/>
          <ac:spMkLst>
            <pc:docMk/>
            <pc:sldMk cId="3860505043" sldId="279"/>
            <ac:spMk id="25" creationId="{7B265715-BF35-CDBF-A003-00C0743081A4}"/>
          </ac:spMkLst>
        </pc:spChg>
        <pc:spChg chg="add del mod">
          <ac:chgData name="陸 小島" userId="13fe7456a8411788" providerId="LiveId" clId="{624E9E0E-8141-9545-A51E-B498EC7AA5AB}" dt="2023-11-04T05:37:23.542" v="5653" actId="1076"/>
          <ac:spMkLst>
            <pc:docMk/>
            <pc:sldMk cId="3860505043" sldId="279"/>
            <ac:spMk id="28" creationId="{03305068-1DC0-5A8D-4579-1770C1BC6E62}"/>
          </ac:spMkLst>
        </pc:spChg>
        <pc:spChg chg="mod">
          <ac:chgData name="陸 小島" userId="13fe7456a8411788" providerId="LiveId" clId="{624E9E0E-8141-9545-A51E-B498EC7AA5AB}" dt="2023-11-04T05:37:23.542" v="5653" actId="1076"/>
          <ac:spMkLst>
            <pc:docMk/>
            <pc:sldMk cId="3860505043" sldId="279"/>
            <ac:spMk id="30" creationId="{CCCE1EBF-BBF4-CDF9-63C1-8678CC5475B5}"/>
          </ac:spMkLst>
        </pc:spChg>
        <pc:spChg chg="mod">
          <ac:chgData name="陸 小島" userId="13fe7456a8411788" providerId="LiveId" clId="{624E9E0E-8141-9545-A51E-B498EC7AA5AB}" dt="2023-11-04T05:37:23.542" v="5653" actId="1076"/>
          <ac:spMkLst>
            <pc:docMk/>
            <pc:sldMk cId="3860505043" sldId="279"/>
            <ac:spMk id="31" creationId="{16D6EC15-705C-14D7-816E-F2BAB2CB1730}"/>
          </ac:spMkLst>
        </pc:spChg>
        <pc:spChg chg="mod">
          <ac:chgData name="陸 小島" userId="13fe7456a8411788" providerId="LiveId" clId="{624E9E0E-8141-9545-A51E-B498EC7AA5AB}" dt="2023-11-04T05:37:23.542" v="5653" actId="1076"/>
          <ac:spMkLst>
            <pc:docMk/>
            <pc:sldMk cId="3860505043" sldId="279"/>
            <ac:spMk id="33" creationId="{161CB608-79B3-D6F4-C4E0-FDED3701792B}"/>
          </ac:spMkLst>
        </pc:spChg>
        <pc:spChg chg="mod">
          <ac:chgData name="陸 小島" userId="13fe7456a8411788" providerId="LiveId" clId="{624E9E0E-8141-9545-A51E-B498EC7AA5AB}" dt="2023-11-04T05:37:23.542" v="5653" actId="1076"/>
          <ac:spMkLst>
            <pc:docMk/>
            <pc:sldMk cId="3860505043" sldId="279"/>
            <ac:spMk id="34" creationId="{4AF1E7B9-84D3-DD65-FB27-BC65A9953125}"/>
          </ac:spMkLst>
        </pc:spChg>
        <pc:spChg chg="add del mod">
          <ac:chgData name="陸 小島" userId="13fe7456a8411788" providerId="LiveId" clId="{624E9E0E-8141-9545-A51E-B498EC7AA5AB}" dt="2023-11-04T05:39:05.472" v="5656" actId="478"/>
          <ac:spMkLst>
            <pc:docMk/>
            <pc:sldMk cId="3860505043" sldId="279"/>
            <ac:spMk id="36" creationId="{05256B3F-915E-1AC9-260A-940F159D4F5A}"/>
          </ac:spMkLst>
        </pc:spChg>
        <pc:grpChg chg="del">
          <ac:chgData name="陸 小島" userId="13fe7456a8411788" providerId="LiveId" clId="{624E9E0E-8141-9545-A51E-B498EC7AA5AB}" dt="2023-11-04T05:19:56.923" v="5607" actId="478"/>
          <ac:grpSpMkLst>
            <pc:docMk/>
            <pc:sldMk cId="3860505043" sldId="279"/>
            <ac:grpSpMk id="4" creationId="{396011CA-83EC-587C-8B4B-1C6D341CAC92}"/>
          </ac:grpSpMkLst>
        </pc:grpChg>
        <pc:grpChg chg="add mod">
          <ac:chgData name="陸 小島" userId="13fe7456a8411788" providerId="LiveId" clId="{624E9E0E-8141-9545-A51E-B498EC7AA5AB}" dt="2023-11-04T05:37:06.789" v="5651" actId="1076"/>
          <ac:grpSpMkLst>
            <pc:docMk/>
            <pc:sldMk cId="3860505043" sldId="279"/>
            <ac:grpSpMk id="24" creationId="{8739A301-1CC6-9B0B-E94B-93DDF69E78F1}"/>
          </ac:grpSpMkLst>
        </pc:grpChg>
        <pc:grpChg chg="add mod">
          <ac:chgData name="陸 小島" userId="13fe7456a8411788" providerId="LiveId" clId="{624E9E0E-8141-9545-A51E-B498EC7AA5AB}" dt="2023-11-04T05:37:23.542" v="5653" actId="1076"/>
          <ac:grpSpMkLst>
            <pc:docMk/>
            <pc:sldMk cId="3860505043" sldId="279"/>
            <ac:grpSpMk id="26" creationId="{6ABB2798-4150-E54E-031F-44507D11A302}"/>
          </ac:grpSpMkLst>
        </pc:grpChg>
        <pc:grpChg chg="mod">
          <ac:chgData name="陸 小島" userId="13fe7456a8411788" providerId="LiveId" clId="{624E9E0E-8141-9545-A51E-B498EC7AA5AB}" dt="2023-11-04T05:37:23.542" v="5653" actId="1076"/>
          <ac:grpSpMkLst>
            <pc:docMk/>
            <pc:sldMk cId="3860505043" sldId="279"/>
            <ac:grpSpMk id="27" creationId="{09B04B1E-94E4-7D59-CDE0-3ADE5FA01C24}"/>
          </ac:grpSpMkLst>
        </pc:grpChg>
        <pc:picChg chg="del">
          <ac:chgData name="陸 小島" userId="13fe7456a8411788" providerId="LiveId" clId="{624E9E0E-8141-9545-A51E-B498EC7AA5AB}" dt="2023-11-04T05:19:56.923" v="5607" actId="478"/>
          <ac:picMkLst>
            <pc:docMk/>
            <pc:sldMk cId="3860505043" sldId="279"/>
            <ac:picMk id="7" creationId="{353015F1-C75C-A82B-250E-C518D7C93A9A}"/>
          </ac:picMkLst>
        </pc:picChg>
        <pc:picChg chg="add mod">
          <ac:chgData name="陸 小島" userId="13fe7456a8411788" providerId="LiveId" clId="{624E9E0E-8141-9545-A51E-B498EC7AA5AB}" dt="2023-11-04T05:21:59.722" v="5616" actId="692"/>
          <ac:picMkLst>
            <pc:docMk/>
            <pc:sldMk cId="3860505043" sldId="279"/>
            <ac:picMk id="10" creationId="{4AA3BDB8-2A89-AC93-0B1B-937BA6530F70}"/>
          </ac:picMkLst>
        </pc:picChg>
        <pc:picChg chg="add mod">
          <ac:chgData name="陸 小島" userId="13fe7456a8411788" providerId="LiveId" clId="{624E9E0E-8141-9545-A51E-B498EC7AA5AB}" dt="2023-11-04T05:22:02.090" v="5617" actId="692"/>
          <ac:picMkLst>
            <pc:docMk/>
            <pc:sldMk cId="3860505043" sldId="279"/>
            <ac:picMk id="12" creationId="{8D463D4B-9343-D3E6-FB1E-AA38DE1F1E25}"/>
          </ac:picMkLst>
        </pc:picChg>
        <pc:picChg chg="del">
          <ac:chgData name="陸 小島" userId="13fe7456a8411788" providerId="LiveId" clId="{624E9E0E-8141-9545-A51E-B498EC7AA5AB}" dt="2023-11-04T05:19:56.923" v="5607" actId="478"/>
          <ac:picMkLst>
            <pc:docMk/>
            <pc:sldMk cId="3860505043" sldId="279"/>
            <ac:picMk id="14" creationId="{8A2DF236-D6B6-8AD4-04C6-EB48E75001EF}"/>
          </ac:picMkLst>
        </pc:picChg>
        <pc:picChg chg="del">
          <ac:chgData name="陸 小島" userId="13fe7456a8411788" providerId="LiveId" clId="{624E9E0E-8141-9545-A51E-B498EC7AA5AB}" dt="2023-11-04T05:19:56.923" v="5607" actId="478"/>
          <ac:picMkLst>
            <pc:docMk/>
            <pc:sldMk cId="3860505043" sldId="279"/>
            <ac:picMk id="15" creationId="{9AA94B80-4596-124B-187A-A84779C9C2B5}"/>
          </ac:picMkLst>
        </pc:picChg>
        <pc:picChg chg="add mod">
          <ac:chgData name="陸 小島" userId="13fe7456a8411788" providerId="LiveId" clId="{624E9E0E-8141-9545-A51E-B498EC7AA5AB}" dt="2023-11-04T05:23:38.535" v="5628" actId="208"/>
          <ac:picMkLst>
            <pc:docMk/>
            <pc:sldMk cId="3860505043" sldId="279"/>
            <ac:picMk id="16" creationId="{7C9A2461-B7CF-34A1-58C0-BC34085865A6}"/>
          </ac:picMkLst>
        </pc:picChg>
        <pc:picChg chg="add mod">
          <ac:chgData name="陸 小島" userId="13fe7456a8411788" providerId="LiveId" clId="{624E9E0E-8141-9545-A51E-B498EC7AA5AB}" dt="2023-11-04T05:37:16.556" v="5652" actId="1076"/>
          <ac:picMkLst>
            <pc:docMk/>
            <pc:sldMk cId="3860505043" sldId="279"/>
            <ac:picMk id="20" creationId="{9452D047-4119-E174-B18E-4C8B73257CC4}"/>
          </ac:picMkLst>
        </pc:picChg>
        <pc:picChg chg="del">
          <ac:chgData name="陸 小島" userId="13fe7456a8411788" providerId="LiveId" clId="{624E9E0E-8141-9545-A51E-B498EC7AA5AB}" dt="2023-11-04T05:19:56.923" v="5607" actId="478"/>
          <ac:picMkLst>
            <pc:docMk/>
            <pc:sldMk cId="3860505043" sldId="279"/>
            <ac:picMk id="22" creationId="{51E3E8D6-74B2-CFB9-799E-54614151ED21}"/>
          </ac:picMkLst>
        </pc:picChg>
        <pc:picChg chg="del">
          <ac:chgData name="陸 小島" userId="13fe7456a8411788" providerId="LiveId" clId="{624E9E0E-8141-9545-A51E-B498EC7AA5AB}" dt="2023-11-04T05:19:56.923" v="5607" actId="478"/>
          <ac:picMkLst>
            <pc:docMk/>
            <pc:sldMk cId="3860505043" sldId="279"/>
            <ac:picMk id="29" creationId="{E7A9FA37-D0F0-BF43-529B-5387B244FF0E}"/>
          </ac:picMkLst>
        </pc:picChg>
        <pc:picChg chg="mod">
          <ac:chgData name="陸 小島" userId="13fe7456a8411788" providerId="LiveId" clId="{624E9E0E-8141-9545-A51E-B498EC7AA5AB}" dt="2023-11-04T05:37:23.542" v="5653" actId="1076"/>
          <ac:picMkLst>
            <pc:docMk/>
            <pc:sldMk cId="3860505043" sldId="279"/>
            <ac:picMk id="32" creationId="{F1669F0D-F0BC-9117-7F4F-32896FB364A8}"/>
          </ac:picMkLst>
        </pc:picChg>
        <pc:picChg chg="add mod">
          <ac:chgData name="陸 小島" userId="13fe7456a8411788" providerId="LiveId" clId="{624E9E0E-8141-9545-A51E-B498EC7AA5AB}" dt="2023-11-04T05:37:23.542" v="5653" actId="1076"/>
          <ac:picMkLst>
            <pc:docMk/>
            <pc:sldMk cId="3860505043" sldId="279"/>
            <ac:picMk id="35" creationId="{FF2860D8-F7E2-FB6E-6DDF-8FC2055E9E2F}"/>
          </ac:picMkLst>
        </pc:picChg>
        <pc:picChg chg="add mod">
          <ac:chgData name="陸 小島" userId="13fe7456a8411788" providerId="LiveId" clId="{624E9E0E-8141-9545-A51E-B498EC7AA5AB}" dt="2023-11-04T05:42:32.926" v="5664" actId="1076"/>
          <ac:picMkLst>
            <pc:docMk/>
            <pc:sldMk cId="3860505043" sldId="279"/>
            <ac:picMk id="38" creationId="{8C376BE7-92A0-04DD-0F92-E180A1CAA2C0}"/>
          </ac:picMkLst>
        </pc:picChg>
      </pc:sldChg>
      <pc:sldChg chg="addSp delSp modSp add mod ord">
        <pc:chgData name="陸 小島" userId="13fe7456a8411788" providerId="LiveId" clId="{624E9E0E-8141-9545-A51E-B498EC7AA5AB}" dt="2023-11-06T08:46:40.370" v="8939" actId="478"/>
        <pc:sldMkLst>
          <pc:docMk/>
          <pc:sldMk cId="236105183" sldId="280"/>
        </pc:sldMkLst>
        <pc:spChg chg="mod">
          <ac:chgData name="陸 小島" userId="13fe7456a8411788" providerId="LiveId" clId="{624E9E0E-8141-9545-A51E-B498EC7AA5AB}" dt="2023-11-04T05:46:33.976" v="5702" actId="20577"/>
          <ac:spMkLst>
            <pc:docMk/>
            <pc:sldMk cId="236105183" sldId="280"/>
            <ac:spMk id="2" creationId="{54EDCAFC-EB47-24A3-F3EF-F9265A5DD0BA}"/>
          </ac:spMkLst>
        </pc:spChg>
        <pc:spChg chg="del">
          <ac:chgData name="陸 小島" userId="13fe7456a8411788" providerId="LiveId" clId="{624E9E0E-8141-9545-A51E-B498EC7AA5AB}" dt="2023-11-04T05:46:47.214" v="5705" actId="478"/>
          <ac:spMkLst>
            <pc:docMk/>
            <pc:sldMk cId="236105183" sldId="280"/>
            <ac:spMk id="3" creationId="{0F17971B-6556-3F91-0336-DED3BF4C7476}"/>
          </ac:spMkLst>
        </pc:spChg>
        <pc:spChg chg="del">
          <ac:chgData name="陸 小島" userId="13fe7456a8411788" providerId="LiveId" clId="{624E9E0E-8141-9545-A51E-B498EC7AA5AB}" dt="2023-11-04T05:46:47.214" v="5705" actId="478"/>
          <ac:spMkLst>
            <pc:docMk/>
            <pc:sldMk cId="236105183" sldId="280"/>
            <ac:spMk id="5" creationId="{0754259A-D8D4-D802-60A8-3E5E9C436489}"/>
          </ac:spMkLst>
        </pc:spChg>
        <pc:spChg chg="del">
          <ac:chgData name="陸 小島" userId="13fe7456a8411788" providerId="LiveId" clId="{624E9E0E-8141-9545-A51E-B498EC7AA5AB}" dt="2023-11-04T05:46:47.214" v="5705" actId="478"/>
          <ac:spMkLst>
            <pc:docMk/>
            <pc:sldMk cId="236105183" sldId="280"/>
            <ac:spMk id="10" creationId="{FD00244F-71BA-C947-BCC9-984C93CA6502}"/>
          </ac:spMkLst>
        </pc:spChg>
        <pc:spChg chg="add del mod">
          <ac:chgData name="陸 小島" userId="13fe7456a8411788" providerId="LiveId" clId="{624E9E0E-8141-9545-A51E-B498EC7AA5AB}" dt="2023-11-04T05:46:43.685" v="5704" actId="478"/>
          <ac:spMkLst>
            <pc:docMk/>
            <pc:sldMk cId="236105183" sldId="280"/>
            <ac:spMk id="12" creationId="{707631BD-EA61-592A-D868-BB0864EE0C1C}"/>
          </ac:spMkLst>
        </pc:spChg>
        <pc:spChg chg="del">
          <ac:chgData name="陸 小島" userId="13fe7456a8411788" providerId="LiveId" clId="{624E9E0E-8141-9545-A51E-B498EC7AA5AB}" dt="2023-11-04T05:46:19.337" v="5691" actId="478"/>
          <ac:spMkLst>
            <pc:docMk/>
            <pc:sldMk cId="236105183" sldId="280"/>
            <ac:spMk id="14" creationId="{95B95A99-00C7-3446-3DEA-670932E56AC5}"/>
          </ac:spMkLst>
        </pc:spChg>
        <pc:spChg chg="add del mod">
          <ac:chgData name="陸 小島" userId="13fe7456a8411788" providerId="LiveId" clId="{624E9E0E-8141-9545-A51E-B498EC7AA5AB}" dt="2023-11-06T07:02:17.046" v="7872" actId="478"/>
          <ac:spMkLst>
            <pc:docMk/>
            <pc:sldMk cId="236105183" sldId="280"/>
            <ac:spMk id="23" creationId="{0B241182-6804-D761-97CD-7BA9DE636F9E}"/>
          </ac:spMkLst>
        </pc:spChg>
        <pc:spChg chg="add del mod">
          <ac:chgData name="陸 小島" userId="13fe7456a8411788" providerId="LiveId" clId="{624E9E0E-8141-9545-A51E-B498EC7AA5AB}" dt="2023-11-05T07:34:54.577" v="7696" actId="478"/>
          <ac:spMkLst>
            <pc:docMk/>
            <pc:sldMk cId="236105183" sldId="280"/>
            <ac:spMk id="25" creationId="{89B635AE-3B5E-8C7D-ECEE-5BCC8180DEE4}"/>
          </ac:spMkLst>
        </pc:spChg>
        <pc:spChg chg="add mod">
          <ac:chgData name="陸 小島" userId="13fe7456a8411788" providerId="LiveId" clId="{624E9E0E-8141-9545-A51E-B498EC7AA5AB}" dt="2023-11-06T07:39:08.849" v="8124" actId="114"/>
          <ac:spMkLst>
            <pc:docMk/>
            <pc:sldMk cId="236105183" sldId="280"/>
            <ac:spMk id="26" creationId="{409ED3B5-5C73-F8D6-9947-D92EC38C8925}"/>
          </ac:spMkLst>
        </pc:spChg>
        <pc:spChg chg="add del">
          <ac:chgData name="陸 小島" userId="13fe7456a8411788" providerId="LiveId" clId="{624E9E0E-8141-9545-A51E-B498EC7AA5AB}" dt="2023-11-05T07:34:17.570" v="7693" actId="478"/>
          <ac:spMkLst>
            <pc:docMk/>
            <pc:sldMk cId="236105183" sldId="280"/>
            <ac:spMk id="28" creationId="{FB487BFB-EFC0-3C70-1138-D2A077D368B7}"/>
          </ac:spMkLst>
        </pc:spChg>
        <pc:spChg chg="add mod">
          <ac:chgData name="陸 小島" userId="13fe7456a8411788" providerId="LiveId" clId="{624E9E0E-8141-9545-A51E-B498EC7AA5AB}" dt="2023-11-06T07:25:28.479" v="7961" actId="1076"/>
          <ac:spMkLst>
            <pc:docMk/>
            <pc:sldMk cId="236105183" sldId="280"/>
            <ac:spMk id="38" creationId="{BFC6DCA0-DB78-8979-C03C-71D739FE24B6}"/>
          </ac:spMkLst>
        </pc:spChg>
        <pc:spChg chg="add mod">
          <ac:chgData name="陸 小島" userId="13fe7456a8411788" providerId="LiveId" clId="{624E9E0E-8141-9545-A51E-B498EC7AA5AB}" dt="2023-11-06T07:34:18.238" v="8067" actId="1076"/>
          <ac:spMkLst>
            <pc:docMk/>
            <pc:sldMk cId="236105183" sldId="280"/>
            <ac:spMk id="39" creationId="{417F8D19-CA68-126B-5EE3-61A27A199C19}"/>
          </ac:spMkLst>
        </pc:spChg>
        <pc:spChg chg="add mod">
          <ac:chgData name="陸 小島" userId="13fe7456a8411788" providerId="LiveId" clId="{624E9E0E-8141-9545-A51E-B498EC7AA5AB}" dt="2023-11-06T07:38:18.443" v="8109" actId="20577"/>
          <ac:spMkLst>
            <pc:docMk/>
            <pc:sldMk cId="236105183" sldId="280"/>
            <ac:spMk id="40" creationId="{9746FA01-B5B4-249A-C2BF-F10B723EA836}"/>
          </ac:spMkLst>
        </pc:spChg>
        <pc:spChg chg="add mod">
          <ac:chgData name="陸 小島" userId="13fe7456a8411788" providerId="LiveId" clId="{624E9E0E-8141-9545-A51E-B498EC7AA5AB}" dt="2023-11-06T07:35:30.967" v="8096" actId="1076"/>
          <ac:spMkLst>
            <pc:docMk/>
            <pc:sldMk cId="236105183" sldId="280"/>
            <ac:spMk id="41" creationId="{66A58FF2-377B-15A7-72AF-882DB6CFC718}"/>
          </ac:spMkLst>
        </pc:spChg>
        <pc:spChg chg="add mod">
          <ac:chgData name="陸 小島" userId="13fe7456a8411788" providerId="LiveId" clId="{624E9E0E-8141-9545-A51E-B498EC7AA5AB}" dt="2023-11-06T07:36:19.431" v="8100" actId="1076"/>
          <ac:spMkLst>
            <pc:docMk/>
            <pc:sldMk cId="236105183" sldId="280"/>
            <ac:spMk id="42" creationId="{8167BC25-1BA2-0917-49CB-72CA58DB7481}"/>
          </ac:spMkLst>
        </pc:spChg>
        <pc:spChg chg="add mod">
          <ac:chgData name="陸 小島" userId="13fe7456a8411788" providerId="LiveId" clId="{624E9E0E-8141-9545-A51E-B498EC7AA5AB}" dt="2023-11-06T07:38:20.994" v="8111" actId="20577"/>
          <ac:spMkLst>
            <pc:docMk/>
            <pc:sldMk cId="236105183" sldId="280"/>
            <ac:spMk id="43" creationId="{CA2D7FC4-E164-757B-0B53-712EE336A663}"/>
          </ac:spMkLst>
        </pc:spChg>
        <pc:spChg chg="add mod">
          <ac:chgData name="陸 小島" userId="13fe7456a8411788" providerId="LiveId" clId="{624E9E0E-8141-9545-A51E-B498EC7AA5AB}" dt="2023-11-06T07:38:32.373" v="8115" actId="1076"/>
          <ac:spMkLst>
            <pc:docMk/>
            <pc:sldMk cId="236105183" sldId="280"/>
            <ac:spMk id="44" creationId="{386C2280-1474-8EDF-9905-524E287AF0F4}"/>
          </ac:spMkLst>
        </pc:spChg>
        <pc:spChg chg="add mod">
          <ac:chgData name="陸 小島" userId="13fe7456a8411788" providerId="LiveId" clId="{624E9E0E-8141-9545-A51E-B498EC7AA5AB}" dt="2023-11-06T08:46:25.346" v="8937"/>
          <ac:spMkLst>
            <pc:docMk/>
            <pc:sldMk cId="236105183" sldId="280"/>
            <ac:spMk id="49" creationId="{92D47C32-7C5A-0A45-C3A6-C8BEE3DABDBC}"/>
          </ac:spMkLst>
        </pc:spChg>
        <pc:spChg chg="add del mod">
          <ac:chgData name="陸 小島" userId="13fe7456a8411788" providerId="LiveId" clId="{624E9E0E-8141-9545-A51E-B498EC7AA5AB}" dt="2023-11-06T08:46:40.370" v="8939" actId="478"/>
          <ac:spMkLst>
            <pc:docMk/>
            <pc:sldMk cId="236105183" sldId="280"/>
            <ac:spMk id="50" creationId="{DAE41C7E-79D8-9E5A-766B-34E7F6D31BF1}"/>
          </ac:spMkLst>
        </pc:spChg>
        <pc:spChg chg="del">
          <ac:chgData name="陸 小島" userId="13fe7456a8411788" providerId="LiveId" clId="{624E9E0E-8141-9545-A51E-B498EC7AA5AB}" dt="2023-11-04T05:46:40.640" v="5703" actId="478"/>
          <ac:spMkLst>
            <pc:docMk/>
            <pc:sldMk cId="236105183" sldId="280"/>
            <ac:spMk id="1030" creationId="{E34CBAE2-70A4-7F64-6BAD-0F25A91507E2}"/>
          </ac:spMkLst>
        </pc:spChg>
        <pc:grpChg chg="del">
          <ac:chgData name="陸 小島" userId="13fe7456a8411788" providerId="LiveId" clId="{624E9E0E-8141-9545-A51E-B498EC7AA5AB}" dt="2023-11-04T05:46:47.214" v="5705" actId="478"/>
          <ac:grpSpMkLst>
            <pc:docMk/>
            <pc:sldMk cId="236105183" sldId="280"/>
            <ac:grpSpMk id="19" creationId="{D5F9363F-8984-B0A8-598F-30FABF57CBAA}"/>
          </ac:grpSpMkLst>
        </pc:grpChg>
        <pc:picChg chg="del">
          <ac:chgData name="陸 小島" userId="13fe7456a8411788" providerId="LiveId" clId="{624E9E0E-8141-9545-A51E-B498EC7AA5AB}" dt="2023-11-04T05:46:47.214" v="5705" actId="478"/>
          <ac:picMkLst>
            <pc:docMk/>
            <pc:sldMk cId="236105183" sldId="280"/>
            <ac:picMk id="4" creationId="{B9040328-567A-6C57-DBE6-12F16566B21E}"/>
          </ac:picMkLst>
        </pc:picChg>
        <pc:picChg chg="del">
          <ac:chgData name="陸 小島" userId="13fe7456a8411788" providerId="LiveId" clId="{624E9E0E-8141-9545-A51E-B498EC7AA5AB}" dt="2023-11-04T05:46:47.214" v="5705" actId="478"/>
          <ac:picMkLst>
            <pc:docMk/>
            <pc:sldMk cId="236105183" sldId="280"/>
            <ac:picMk id="6" creationId="{D0B3F782-18A4-6A6F-29E3-F9D7FE9358BD}"/>
          </ac:picMkLst>
        </pc:picChg>
        <pc:picChg chg="del">
          <ac:chgData name="陸 小島" userId="13fe7456a8411788" providerId="LiveId" clId="{624E9E0E-8141-9545-A51E-B498EC7AA5AB}" dt="2023-11-04T05:46:47.214" v="5705" actId="478"/>
          <ac:picMkLst>
            <pc:docMk/>
            <pc:sldMk cId="236105183" sldId="280"/>
            <ac:picMk id="7" creationId="{5962BA21-B93A-D426-A81A-7EE13A744394}"/>
          </ac:picMkLst>
        </pc:picChg>
        <pc:picChg chg="del">
          <ac:chgData name="陸 小島" userId="13fe7456a8411788" providerId="LiveId" clId="{624E9E0E-8141-9545-A51E-B498EC7AA5AB}" dt="2023-11-04T05:46:47.214" v="5705" actId="478"/>
          <ac:picMkLst>
            <pc:docMk/>
            <pc:sldMk cId="236105183" sldId="280"/>
            <ac:picMk id="8" creationId="{139A7EF2-FA53-B503-9485-4DE01369D70D}"/>
          </ac:picMkLst>
        </pc:picChg>
        <pc:picChg chg="del">
          <ac:chgData name="陸 小島" userId="13fe7456a8411788" providerId="LiveId" clId="{624E9E0E-8141-9545-A51E-B498EC7AA5AB}" dt="2023-11-04T05:46:47.214" v="5705" actId="478"/>
          <ac:picMkLst>
            <pc:docMk/>
            <pc:sldMk cId="236105183" sldId="280"/>
            <ac:picMk id="9" creationId="{01871331-B348-C402-F46F-C87EAB617BBC}"/>
          </ac:picMkLst>
        </pc:picChg>
        <pc:picChg chg="add mod">
          <ac:chgData name="陸 小島" userId="13fe7456a8411788" providerId="LiveId" clId="{624E9E0E-8141-9545-A51E-B498EC7AA5AB}" dt="2023-11-06T07:36:06.612" v="8098" actId="1076"/>
          <ac:picMkLst>
            <pc:docMk/>
            <pc:sldMk cId="236105183" sldId="280"/>
            <ac:picMk id="15" creationId="{5F6FE0F9-7354-21FE-786B-5AEB75DD3C16}"/>
          </ac:picMkLst>
        </pc:picChg>
        <pc:picChg chg="del">
          <ac:chgData name="陸 小島" userId="13fe7456a8411788" providerId="LiveId" clId="{624E9E0E-8141-9545-A51E-B498EC7AA5AB}" dt="2023-11-04T05:46:47.214" v="5705" actId="478"/>
          <ac:picMkLst>
            <pc:docMk/>
            <pc:sldMk cId="236105183" sldId="280"/>
            <ac:picMk id="16" creationId="{7D22683C-53D7-D9CD-3C5D-8B09F6EE4C68}"/>
          </ac:picMkLst>
        </pc:picChg>
        <pc:picChg chg="add mod">
          <ac:chgData name="陸 小島" userId="13fe7456a8411788" providerId="LiveId" clId="{624E9E0E-8141-9545-A51E-B498EC7AA5AB}" dt="2023-11-06T07:25:40.892" v="7962" actId="1076"/>
          <ac:picMkLst>
            <pc:docMk/>
            <pc:sldMk cId="236105183" sldId="280"/>
            <ac:picMk id="21" creationId="{4D767999-4BF5-7941-282D-CBFEC23CC56C}"/>
          </ac:picMkLst>
        </pc:picChg>
        <pc:picChg chg="add del mod">
          <ac:chgData name="陸 小島" userId="13fe7456a8411788" providerId="LiveId" clId="{624E9E0E-8141-9545-A51E-B498EC7AA5AB}" dt="2023-11-06T07:28:39.019" v="8007" actId="21"/>
          <ac:picMkLst>
            <pc:docMk/>
            <pc:sldMk cId="236105183" sldId="280"/>
            <ac:picMk id="30" creationId="{67AA1FAD-0BCB-3F1B-3B7E-EE4AFBD6B7E5}"/>
          </ac:picMkLst>
        </pc:picChg>
        <pc:picChg chg="add mod">
          <ac:chgData name="陸 小島" userId="13fe7456a8411788" providerId="LiveId" clId="{624E9E0E-8141-9545-A51E-B498EC7AA5AB}" dt="2023-11-06T07:07:57.162" v="7909" actId="692"/>
          <ac:picMkLst>
            <pc:docMk/>
            <pc:sldMk cId="236105183" sldId="280"/>
            <ac:picMk id="32" creationId="{18087B23-B363-BD4D-C3A9-BCED303A9017}"/>
          </ac:picMkLst>
        </pc:picChg>
        <pc:picChg chg="add mod">
          <ac:chgData name="陸 小島" userId="13fe7456a8411788" providerId="LiveId" clId="{624E9E0E-8141-9545-A51E-B498EC7AA5AB}" dt="2023-11-06T07:25:51.024" v="7964" actId="1076"/>
          <ac:picMkLst>
            <pc:docMk/>
            <pc:sldMk cId="236105183" sldId="280"/>
            <ac:picMk id="34" creationId="{2B72AF31-138A-E42E-10A4-12C17029B044}"/>
          </ac:picMkLst>
        </pc:picChg>
        <pc:picChg chg="add del mod">
          <ac:chgData name="陸 小島" userId="13fe7456a8411788" providerId="LiveId" clId="{624E9E0E-8141-9545-A51E-B498EC7AA5AB}" dt="2023-11-06T07:41:50.105" v="8128" actId="478"/>
          <ac:picMkLst>
            <pc:docMk/>
            <pc:sldMk cId="236105183" sldId="280"/>
            <ac:picMk id="36" creationId="{68F7AC58-0553-8148-9C64-C351D4C266B1}"/>
          </ac:picMkLst>
        </pc:picChg>
        <pc:picChg chg="add mod">
          <ac:chgData name="陸 小島" userId="13fe7456a8411788" providerId="LiveId" clId="{624E9E0E-8141-9545-A51E-B498EC7AA5AB}" dt="2023-11-06T07:25:53.734" v="7965" actId="1076"/>
          <ac:picMkLst>
            <pc:docMk/>
            <pc:sldMk cId="236105183" sldId="280"/>
            <ac:picMk id="37" creationId="{9BBA18B3-66D8-6DA4-BFCF-94BC0F0C3576}"/>
          </ac:picMkLst>
        </pc:picChg>
        <pc:picChg chg="add mod">
          <ac:chgData name="陸 小島" userId="13fe7456a8411788" providerId="LiveId" clId="{624E9E0E-8141-9545-A51E-B498EC7AA5AB}" dt="2023-11-06T07:42:03.920" v="8131" actId="1076"/>
          <ac:picMkLst>
            <pc:docMk/>
            <pc:sldMk cId="236105183" sldId="280"/>
            <ac:picMk id="46" creationId="{1B3E22C1-D7F0-F9F5-724D-40248674BD49}"/>
          </ac:picMkLst>
        </pc:picChg>
        <pc:picChg chg="add mod">
          <ac:chgData name="陸 小島" userId="13fe7456a8411788" providerId="LiveId" clId="{624E9E0E-8141-9545-A51E-B498EC7AA5AB}" dt="2023-11-06T07:42:07.239" v="8132" actId="1076"/>
          <ac:picMkLst>
            <pc:docMk/>
            <pc:sldMk cId="236105183" sldId="280"/>
            <ac:picMk id="48" creationId="{B2741075-3762-FEA0-C427-E11AB881607C}"/>
          </ac:picMkLst>
        </pc:picChg>
      </pc:sldChg>
      <pc:sldChg chg="addSp delSp modSp add mod">
        <pc:chgData name="陸 小島" userId="13fe7456a8411788" providerId="LiveId" clId="{624E9E0E-8141-9545-A51E-B498EC7AA5AB}" dt="2023-11-05T07:28:29.453" v="7687" actId="1076"/>
        <pc:sldMkLst>
          <pc:docMk/>
          <pc:sldMk cId="660639119" sldId="281"/>
        </pc:sldMkLst>
        <pc:spChg chg="mod">
          <ac:chgData name="陸 小島" userId="13fe7456a8411788" providerId="LiveId" clId="{624E9E0E-8141-9545-A51E-B498EC7AA5AB}" dt="2023-11-05T06:42:17.627" v="7609" actId="20577"/>
          <ac:spMkLst>
            <pc:docMk/>
            <pc:sldMk cId="660639119" sldId="281"/>
            <ac:spMk id="2" creationId="{54EDCAFC-EB47-24A3-F3EF-F9265A5DD0BA}"/>
          </ac:spMkLst>
        </pc:spChg>
        <pc:spChg chg="del">
          <ac:chgData name="陸 小島" userId="13fe7456a8411788" providerId="LiveId" clId="{624E9E0E-8141-9545-A51E-B498EC7AA5AB}" dt="2023-11-05T07:27:42.926" v="7680" actId="478"/>
          <ac:spMkLst>
            <pc:docMk/>
            <pc:sldMk cId="660639119" sldId="281"/>
            <ac:spMk id="5" creationId="{0754259A-D8D4-D802-60A8-3E5E9C436489}"/>
          </ac:spMkLst>
        </pc:spChg>
        <pc:spChg chg="del">
          <ac:chgData name="陸 小島" userId="13fe7456a8411788" providerId="LiveId" clId="{624E9E0E-8141-9545-A51E-B498EC7AA5AB}" dt="2023-11-05T07:27:42.926" v="7680" actId="478"/>
          <ac:spMkLst>
            <pc:docMk/>
            <pc:sldMk cId="660639119" sldId="281"/>
            <ac:spMk id="10" creationId="{FD00244F-71BA-C947-BCC9-984C93CA6502}"/>
          </ac:spMkLst>
        </pc:spChg>
        <pc:spChg chg="add del mod">
          <ac:chgData name="陸 小島" userId="13fe7456a8411788" providerId="LiveId" clId="{624E9E0E-8141-9545-A51E-B498EC7AA5AB}" dt="2023-11-05T07:27:46.447" v="7682" actId="478"/>
          <ac:spMkLst>
            <pc:docMk/>
            <pc:sldMk cId="660639119" sldId="281"/>
            <ac:spMk id="11" creationId="{D1B5D1D4-9334-4182-AD72-DE83DBABEEC5}"/>
          </ac:spMkLst>
        </pc:spChg>
        <pc:spChg chg="del">
          <ac:chgData name="陸 小島" userId="13fe7456a8411788" providerId="LiveId" clId="{624E9E0E-8141-9545-A51E-B498EC7AA5AB}" dt="2023-11-05T07:27:42.926" v="7680" actId="478"/>
          <ac:spMkLst>
            <pc:docMk/>
            <pc:sldMk cId="660639119" sldId="281"/>
            <ac:spMk id="1030" creationId="{E34CBAE2-70A4-7F64-6BAD-0F25A91507E2}"/>
          </ac:spMkLst>
        </pc:spChg>
        <pc:grpChg chg="del">
          <ac:chgData name="陸 小島" userId="13fe7456a8411788" providerId="LiveId" clId="{624E9E0E-8141-9545-A51E-B498EC7AA5AB}" dt="2023-11-05T07:27:42.926" v="7680" actId="478"/>
          <ac:grpSpMkLst>
            <pc:docMk/>
            <pc:sldMk cId="660639119" sldId="281"/>
            <ac:grpSpMk id="19" creationId="{D5F9363F-8984-B0A8-598F-30FABF57CBAA}"/>
          </ac:grpSpMkLst>
        </pc:grpChg>
        <pc:picChg chg="del">
          <ac:chgData name="陸 小島" userId="13fe7456a8411788" providerId="LiveId" clId="{624E9E0E-8141-9545-A51E-B498EC7AA5AB}" dt="2023-11-05T07:27:42.926" v="7680" actId="478"/>
          <ac:picMkLst>
            <pc:docMk/>
            <pc:sldMk cId="660639119" sldId="281"/>
            <ac:picMk id="4" creationId="{B9040328-567A-6C57-DBE6-12F16566B21E}"/>
          </ac:picMkLst>
        </pc:picChg>
        <pc:picChg chg="del">
          <ac:chgData name="陸 小島" userId="13fe7456a8411788" providerId="LiveId" clId="{624E9E0E-8141-9545-A51E-B498EC7AA5AB}" dt="2023-11-05T07:27:47.239" v="7683" actId="478"/>
          <ac:picMkLst>
            <pc:docMk/>
            <pc:sldMk cId="660639119" sldId="281"/>
            <ac:picMk id="6" creationId="{D0B3F782-18A4-6A6F-29E3-F9D7FE9358BD}"/>
          </ac:picMkLst>
        </pc:picChg>
        <pc:picChg chg="del">
          <ac:chgData name="陸 小島" userId="13fe7456a8411788" providerId="LiveId" clId="{624E9E0E-8141-9545-A51E-B498EC7AA5AB}" dt="2023-11-05T07:27:42.926" v="7680" actId="478"/>
          <ac:picMkLst>
            <pc:docMk/>
            <pc:sldMk cId="660639119" sldId="281"/>
            <ac:picMk id="7" creationId="{5962BA21-B93A-D426-A81A-7EE13A744394}"/>
          </ac:picMkLst>
        </pc:picChg>
        <pc:picChg chg="del">
          <ac:chgData name="陸 小島" userId="13fe7456a8411788" providerId="LiveId" clId="{624E9E0E-8141-9545-A51E-B498EC7AA5AB}" dt="2023-11-05T07:27:42.926" v="7680" actId="478"/>
          <ac:picMkLst>
            <pc:docMk/>
            <pc:sldMk cId="660639119" sldId="281"/>
            <ac:picMk id="8" creationId="{139A7EF2-FA53-B503-9485-4DE01369D70D}"/>
          </ac:picMkLst>
        </pc:picChg>
        <pc:picChg chg="del">
          <ac:chgData name="陸 小島" userId="13fe7456a8411788" providerId="LiveId" clId="{624E9E0E-8141-9545-A51E-B498EC7AA5AB}" dt="2023-11-05T07:27:42.926" v="7680" actId="478"/>
          <ac:picMkLst>
            <pc:docMk/>
            <pc:sldMk cId="660639119" sldId="281"/>
            <ac:picMk id="9" creationId="{01871331-B348-C402-F46F-C87EAB617BBC}"/>
          </ac:picMkLst>
        </pc:picChg>
        <pc:picChg chg="add mod">
          <ac:chgData name="陸 小島" userId="13fe7456a8411788" providerId="LiveId" clId="{624E9E0E-8141-9545-A51E-B498EC7AA5AB}" dt="2023-11-05T07:28:29.453" v="7687" actId="1076"/>
          <ac:picMkLst>
            <pc:docMk/>
            <pc:sldMk cId="660639119" sldId="281"/>
            <ac:picMk id="13" creationId="{8B9A8EA7-2152-4C35-DB0D-3871687265E0}"/>
          </ac:picMkLst>
        </pc:picChg>
        <pc:picChg chg="del">
          <ac:chgData name="陸 小島" userId="13fe7456a8411788" providerId="LiveId" clId="{624E9E0E-8141-9545-A51E-B498EC7AA5AB}" dt="2023-11-05T07:27:42.926" v="7680" actId="478"/>
          <ac:picMkLst>
            <pc:docMk/>
            <pc:sldMk cId="660639119" sldId="281"/>
            <ac:picMk id="16" creationId="{7D22683C-53D7-D9CD-3C5D-8B09F6EE4C68}"/>
          </ac:picMkLst>
        </pc:picChg>
        <pc:picChg chg="add mod">
          <ac:chgData name="陸 小島" userId="13fe7456a8411788" providerId="LiveId" clId="{624E9E0E-8141-9545-A51E-B498EC7AA5AB}" dt="2023-11-05T07:28:23.418" v="7686" actId="1076"/>
          <ac:picMkLst>
            <pc:docMk/>
            <pc:sldMk cId="660639119" sldId="281"/>
            <ac:picMk id="20" creationId="{B439637D-8D81-85F3-3C73-47BCE7BEB841}"/>
          </ac:picMkLst>
        </pc:picChg>
      </pc:sldChg>
      <pc:sldChg chg="new del ord">
        <pc:chgData name="陸 小島" userId="13fe7456a8411788" providerId="LiveId" clId="{624E9E0E-8141-9545-A51E-B498EC7AA5AB}" dt="2023-11-05T06:41:47.545" v="7572" actId="2696"/>
        <pc:sldMkLst>
          <pc:docMk/>
          <pc:sldMk cId="1310892442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5661-5D2A-D24C-91D0-C3FCBD39CBDD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D1507-8C22-EF44-B4F9-F4F4695C1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4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D1507-8C22-EF44-B4F9-F4F4695C14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2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F7FCBB-3DC8-435C-1D45-621AB8360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97CB20-E79B-C274-2D2E-4DE75867B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1D8533D-FF1F-99E5-AFBF-3EDFED3B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624D-C75D-214D-90BC-4F3E7345AE30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B4175A5-22D7-640E-98F7-39DD1327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4A2AFF-3B1D-B1B9-0A1A-D3AF35E1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9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A8787A-78A7-D044-B58E-18DDEB11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4AB655-DE3D-8D7A-23F3-AD199F1F9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905B96-0F76-4204-D8A6-0769D69C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9183-2709-DE40-9CD9-E37C0776FF9B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D0F8FD-6F11-ADB4-7461-77B787EE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ECEA4E-7115-1F40-D5D0-49D30F7D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40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C347F10-0267-8D36-FAFE-5D8E1B775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C55481-D958-3424-DB2A-4867CDFCF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F766D22-9231-D3B9-49BB-1ADDAA96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BB6A-1BA8-7C40-95EA-FBF5812F21BB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131667-4D2C-742A-B35A-2824F8D5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DA46D5-810F-7290-E5E1-32852229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46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8D21D-EA85-5AC2-3E28-2E48F774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5060DA-E884-047E-2F3A-550ABEC5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614A19-71B4-6681-0DE1-8A2F7023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2090-0E7E-644A-B7B0-1670B96056E3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1D86CCF-4662-5315-BA3A-96E6899C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4577D6-386C-DC6D-D9B4-FBE39BCD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79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D263C8-83B6-C5FD-D93E-4BF29905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F5676C-6BFD-0706-E7C2-65E9A48EA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7A6DCCE-7D24-5AF5-8DB6-4CEF4270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C9-E5F0-8944-8F8A-8B9CB4DB85EB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82BE024-A1E9-FA7C-2A6A-4D7FA387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389FC7-12D2-20A4-7180-FE4B4310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967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C3991D-C638-AD8F-88D3-55A39242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F6EFA2-2A0C-F7AE-76B4-FB424BFF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565514-FAD8-3954-1E11-7A2E64AA2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B39245A2-23BA-5B84-0CF2-1492255F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B571-09BC-B747-8056-C90E832A25E0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9BE57EC7-D04E-6AA4-5F30-2415B2FB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F9364EC-6D31-F57D-221A-BA6FDAF0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2046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44438-0D7D-1B8C-B09C-43A15B0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161AB4-B400-54AC-3B4B-ECD2DF02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A5BE8D-49AD-4BDD-E88B-5231195A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B244996-74CC-ED5D-3E85-5AF354817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8108CE3-2C05-20AA-3B74-8DC3A50CA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521BC9E8-7E62-4D55-EE29-F31973C8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51E-3AAA-7A49-8D5D-F2CDC36CDC25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DFA4A1A6-A8D6-4515-D6DD-80027295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72C02B2C-3668-424C-1484-EC5B2A97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725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A5FD9-7C4B-C989-43CD-4F70E444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C941C557-F1BE-246D-A361-F12122E3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5D4-6CC2-304E-B3F7-8A512C03FF32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102ED50C-CBE8-E8E2-75F0-F63CEC1C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5D7A70A-25C0-70D9-34D3-70B935DE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66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5F2D3E-1ABA-709D-34C0-36185B46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98-34C5-B842-A673-4B136D95E4E3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A7EC29-D074-3A11-4E1A-03198FBF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9F6E9C-F9E9-1515-B0DC-5AC5501B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538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49F2B-CC45-57A3-7EBD-5ED5E871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BEFC59-AB06-AF6D-CE9E-C97C6800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7AAF83-1941-5689-44ED-234ABBA2C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0ED8E75E-919E-9269-DCBD-82216BBD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5DE5-9A12-EE47-8FA6-AA668216CDE4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9F123039-99DF-35E9-9C46-4561EDB2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3B3EB4B9-815B-9A25-6197-1B9256FE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000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E9E0D-089C-8D98-3BEF-B3A079CA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8E330E0-A4A3-A07F-EBBD-34D5328AA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BBA405-DB64-7D7C-A8A0-C478C1047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1B8A6BA3-3FE7-3383-E05B-CA400AE5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008A-1041-2740-A6D2-5BEAB5561A45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D98DA75-6D3A-6211-9C4D-6C51CE3B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120D765-4615-4195-F229-8B38854C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/>
              <a:t>/9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1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A5B6141-22D6-4D38-D2C8-9ADEC303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642EA6-F379-511C-F491-D9D576CE3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A38AA3-0A6B-FA84-203E-2F27F1DD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886D-DB58-C747-8E84-9C3771D566D0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1188DC-BFFD-64D1-9247-051377B57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33B9BB-0FAA-688A-1199-1CAACAD3F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B908-2D53-434A-A8C1-2EB28032BDE0}" type="slidenum">
              <a:rPr kumimoji="1" lang="ja-JP" altLang="en-US" smtClean="0"/>
              <a:t>‹#›</a:t>
            </a:fld>
            <a:r>
              <a:rPr kumimoji="1" lang="en-US" altLang="ja-JP" dirty="0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4038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24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3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0.emf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74.emf"/><Relationship Id="rId7" Type="http://schemas.openxmlformats.org/officeDocument/2006/relationships/image" Target="../media/image7.gi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76.emf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emf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10" Type="http://schemas.openxmlformats.org/officeDocument/2006/relationships/image" Target="../media/image4.png"/><Relationship Id="rId4" Type="http://schemas.openxmlformats.org/officeDocument/2006/relationships/image" Target="../media/image26.gif"/><Relationship Id="rId9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emf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31.emf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2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D715-F0D4-1BD0-A13A-B23814EED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kumimoji="1" lang="en" altLang="ja-JP" sz="7200" dirty="0"/>
              <a:t>Reproduction of Internal </a:t>
            </a:r>
            <a:r>
              <a:rPr lang="en" altLang="ja-JP" sz="7200" dirty="0"/>
              <a:t>P</a:t>
            </a:r>
            <a:r>
              <a:rPr kumimoji="1" lang="en" altLang="ja-JP" sz="7200" dirty="0"/>
              <a:t>roton pressure using MIT bag model</a:t>
            </a:r>
            <a:endParaRPr kumimoji="1" lang="ja-JP" altLang="en-US" sz="72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E69A5D-CB62-4D79-FC3A-0C57D465C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1"/>
            <a:ext cx="8258176" cy="453992"/>
          </a:xfrm>
        </p:spPr>
        <p:txBody>
          <a:bodyPr anchor="ctr">
            <a:normAutofit fontScale="85000" lnSpcReduction="10000"/>
          </a:bodyPr>
          <a:lstStyle/>
          <a:p>
            <a:r>
              <a:rPr kumimoji="1" lang="en-US" altLang="ja-JP" sz="2800" dirty="0"/>
              <a:t>RCNP</a:t>
            </a:r>
            <a:r>
              <a:rPr lang="en-US" altLang="ja-JP" sz="2800" dirty="0"/>
              <a:t> Theory Group (Osaka University) </a:t>
            </a:r>
            <a:r>
              <a:rPr kumimoji="1" lang="en-US" altLang="ja-JP" sz="2800" dirty="0"/>
              <a:t>M2</a:t>
            </a:r>
            <a:r>
              <a:rPr kumimoji="1" lang="ja-JP" altLang="en-US" sz="2800"/>
              <a:t> </a:t>
            </a:r>
            <a:r>
              <a:rPr kumimoji="1" lang="en-US" altLang="ja-JP" sz="2800" dirty="0" err="1"/>
              <a:t>Riku</a:t>
            </a:r>
            <a:r>
              <a:rPr kumimoji="1" lang="en-US" altLang="ja-JP" sz="2800" dirty="0"/>
              <a:t> Kojima</a:t>
            </a:r>
            <a:endParaRPr kumimoji="1" lang="ja-JP" alt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8F9483-9B91-86A0-4341-3C966731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039" y="6494848"/>
            <a:ext cx="2743200" cy="365125"/>
          </a:xfrm>
        </p:spPr>
        <p:txBody>
          <a:bodyPr/>
          <a:lstStyle/>
          <a:p>
            <a:fld id="{58B9B908-2D53-434A-A8C1-2EB28032BDE0}" type="slidenum">
              <a:rPr kumimoji="1" lang="ja-JP" altLang="en-US" smtClean="0"/>
              <a:t>1</a:t>
            </a:fld>
            <a:r>
              <a:rPr kumimoji="1" lang="en-US" altLang="ja-JP" dirty="0"/>
              <a:t>/8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2573D9-BDB4-CED3-6661-77E9BE955E3C}"/>
              </a:ext>
            </a:extLst>
          </p:cNvPr>
          <p:cNvSpPr txBox="1"/>
          <p:nvPr/>
        </p:nvSpPr>
        <p:spPr>
          <a:xfrm>
            <a:off x="61385" y="6538912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11/8 ELPH</a:t>
            </a:r>
            <a:r>
              <a:rPr lang="ja-JP" altLang="en-US" sz="1200">
                <a:solidFill>
                  <a:schemeClr val="bg2">
                    <a:lumMod val="50000"/>
                  </a:schemeClr>
                </a:solidFill>
              </a:rPr>
              <a:t>研究会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</a:rPr>
              <a:t>@</a:t>
            </a:r>
            <a:endParaRPr kumimoji="1" lang="ja-JP" altLang="en-US" sz="1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F1C2EA-4D82-5328-24EF-788D0231BF17}"/>
              </a:ext>
            </a:extLst>
          </p:cNvPr>
          <p:cNvSpPr txBox="1"/>
          <p:nvPr/>
        </p:nvSpPr>
        <p:spPr>
          <a:xfrm>
            <a:off x="3274356" y="6075070"/>
            <a:ext cx="564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/>
              <a:t>Daisuke </a:t>
            </a:r>
            <a:r>
              <a:rPr lang="en" altLang="ja-JP" dirty="0" err="1"/>
              <a:t>Fujii</a:t>
            </a:r>
            <a:r>
              <a:rPr lang="en" altLang="ja-JP" dirty="0"/>
              <a:t>, Akihiro </a:t>
            </a:r>
            <a:r>
              <a:rPr lang="en" altLang="ja-JP" dirty="0" err="1"/>
              <a:t>Iwanaka</a:t>
            </a:r>
            <a:r>
              <a:rPr lang="en" altLang="ja-JP" dirty="0"/>
              <a:t>, and Atsushi </a:t>
            </a:r>
            <a:r>
              <a:rPr lang="en" altLang="ja-JP" dirty="0" err="1"/>
              <a:t>Hosaka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1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ja-JP" sz="5400" dirty="0" err="1"/>
              <a:t>Lagrangian</a:t>
            </a:r>
            <a:r>
              <a:rPr lang="en-US" altLang="ja-JP" sz="5400" dirty="0"/>
              <a:t> of MIT-Bag model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5C1AF878-3BFC-E98B-79BF-4EC01ABA5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862" y="1911493"/>
            <a:ext cx="8519992" cy="799836"/>
          </a:xfrm>
          <a:ln>
            <a:solidFill>
              <a:schemeClr val="tx1"/>
            </a:solidFill>
          </a:ln>
        </p:spPr>
      </p:pic>
      <p:sp>
        <p:nvSpPr>
          <p:cNvPr id="24" name="下矢印 23">
            <a:extLst>
              <a:ext uri="{FF2B5EF4-FFF2-40B4-BE49-F238E27FC236}">
                <a16:creationId xmlns:a16="http://schemas.microsoft.com/office/drawing/2014/main" id="{C1B5169A-228F-216A-DA5E-736CD9567506}"/>
              </a:ext>
            </a:extLst>
          </p:cNvPr>
          <p:cNvSpPr/>
          <p:nvPr/>
        </p:nvSpPr>
        <p:spPr>
          <a:xfrm>
            <a:off x="1924740" y="2765961"/>
            <a:ext cx="244699" cy="2524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AD3E853-EF5B-14AA-ADCE-851B9009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92" y="3615253"/>
            <a:ext cx="2137893" cy="53141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8" name="図 27" descr="テキスト&#10;&#10;自動的に生成された説明">
            <a:extLst>
              <a:ext uri="{FF2B5EF4-FFF2-40B4-BE49-F238E27FC236}">
                <a16:creationId xmlns:a16="http://schemas.microsoft.com/office/drawing/2014/main" id="{FABCC99B-8C40-F5A5-8628-BA916D2C5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92" y="5326713"/>
            <a:ext cx="3389642" cy="735380"/>
          </a:xfrm>
          <a:prstGeom prst="rect">
            <a:avLst/>
          </a:prstGeom>
        </p:spPr>
      </p:pic>
      <p:sp>
        <p:nvSpPr>
          <p:cNvPr id="31" name="下矢印 30">
            <a:extLst>
              <a:ext uri="{FF2B5EF4-FFF2-40B4-BE49-F238E27FC236}">
                <a16:creationId xmlns:a16="http://schemas.microsoft.com/office/drawing/2014/main" id="{CFAB097D-ED1C-A2FC-82E6-F2575A37121F}"/>
              </a:ext>
            </a:extLst>
          </p:cNvPr>
          <p:cNvSpPr/>
          <p:nvPr/>
        </p:nvSpPr>
        <p:spPr>
          <a:xfrm>
            <a:off x="7690804" y="2765961"/>
            <a:ext cx="244699" cy="663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F94323C-50A8-6427-0DEF-68849E8E0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215" y="3508209"/>
            <a:ext cx="4999275" cy="531419"/>
          </a:xfrm>
          <a:prstGeom prst="rect">
            <a:avLst/>
          </a:prstGeom>
          <a:ln>
            <a:noFill/>
          </a:ln>
        </p:spPr>
      </p:pic>
      <p:sp>
        <p:nvSpPr>
          <p:cNvPr id="32" name="下矢印 31">
            <a:extLst>
              <a:ext uri="{FF2B5EF4-FFF2-40B4-BE49-F238E27FC236}">
                <a16:creationId xmlns:a16="http://schemas.microsoft.com/office/drawing/2014/main" id="{021DAF15-30DF-5BCC-1F8D-93036A0EE653}"/>
              </a:ext>
            </a:extLst>
          </p:cNvPr>
          <p:cNvSpPr/>
          <p:nvPr/>
        </p:nvSpPr>
        <p:spPr>
          <a:xfrm>
            <a:off x="7690804" y="4118837"/>
            <a:ext cx="244699" cy="1171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A81E93F-A0DC-991C-D929-1A7A9BCBA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453" y="4505264"/>
            <a:ext cx="2311400" cy="27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2D9C521-99D9-DF4F-CD1F-C270E25308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44206" y="5317818"/>
            <a:ext cx="2137893" cy="651012"/>
          </a:xfrm>
          <a:prstGeom prst="rect">
            <a:avLst/>
          </a:prstGeom>
        </p:spPr>
      </p:pic>
      <p:pic>
        <p:nvPicPr>
          <p:cNvPr id="37" name="図 36" descr="テキスト&#10;&#10;自動的に生成された説明">
            <a:extLst>
              <a:ext uri="{FF2B5EF4-FFF2-40B4-BE49-F238E27FC236}">
                <a16:creationId xmlns:a16="http://schemas.microsoft.com/office/drawing/2014/main" id="{BE71B566-1BEE-EDE5-1593-05C7EE396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20" t="66599" r="68781"/>
          <a:stretch/>
        </p:blipFill>
        <p:spPr>
          <a:xfrm>
            <a:off x="1299647" y="6155880"/>
            <a:ext cx="226922" cy="216393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F193C8-228F-8E0F-9E5C-C7C7336450AE}"/>
              </a:ext>
            </a:extLst>
          </p:cNvPr>
          <p:cNvSpPr txBox="1"/>
          <p:nvPr/>
        </p:nvSpPr>
        <p:spPr>
          <a:xfrm>
            <a:off x="1518439" y="6110189"/>
            <a:ext cx="411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: </a:t>
            </a:r>
            <a:r>
              <a:rPr kumimoji="1" lang="en" altLang="ja-JP" sz="1400" dirty="0"/>
              <a:t>Space vector perpendicular to the bag surface</a:t>
            </a:r>
            <a:endParaRPr kumimoji="1" lang="ja-JP" altLang="en-US" sz="1400"/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8FA04D9E-BE33-A6D8-A976-B9087B9EBFBF}"/>
              </a:ext>
            </a:extLst>
          </p:cNvPr>
          <p:cNvSpPr/>
          <p:nvPr/>
        </p:nvSpPr>
        <p:spPr>
          <a:xfrm>
            <a:off x="4616921" y="5566689"/>
            <a:ext cx="1882588" cy="242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40041B4E-1723-FAE8-6958-DA9371ACA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65" t="51315"/>
          <a:stretch/>
        </p:blipFill>
        <p:spPr>
          <a:xfrm>
            <a:off x="9298969" y="5450873"/>
            <a:ext cx="875728" cy="3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Meaning of Boundary Conditions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34CBAE2-70A4-7F64-6BAD-0F25A915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3840418"/>
            <a:ext cx="10972800" cy="235007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altLang="ja-JP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Bag pressure was introduced to satisfy energy-momentum conservation.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202122"/>
                </a:solidFill>
                <a:latin typeface="Arial" panose="020B0604020202020204" pitchFamily="34" charset="0"/>
              </a:rPr>
              <a:t>It is the external pressure, which is balanced by the internal quark pressure.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202122"/>
                </a:solidFill>
                <a:latin typeface="Arial" panose="020B0604020202020204" pitchFamily="34" charset="0"/>
              </a:rPr>
              <a:t>In other words, Bag pressure is an essential term to describe a stable nucleon.</a:t>
            </a: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FD5D7EDF-B613-E8D9-1474-7381497B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2" y="2007867"/>
            <a:ext cx="3389642" cy="735380"/>
          </a:xfrm>
          <a:prstGeom prst="rect">
            <a:avLst/>
          </a:prstGeom>
        </p:spPr>
      </p:pic>
      <p:pic>
        <p:nvPicPr>
          <p:cNvPr id="18" name="図 17" descr="テキスト&#10;&#10;自動的に生成された説明">
            <a:extLst>
              <a:ext uri="{FF2B5EF4-FFF2-40B4-BE49-F238E27FC236}">
                <a16:creationId xmlns:a16="http://schemas.microsoft.com/office/drawing/2014/main" id="{792E5CA1-3590-598E-FC6F-8174F097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626" y="2394126"/>
            <a:ext cx="1705199" cy="402877"/>
          </a:xfrm>
          <a:prstGeom prst="rect">
            <a:avLst/>
          </a:prstGeom>
        </p:spPr>
      </p:pic>
      <p:sp>
        <p:nvSpPr>
          <p:cNvPr id="19" name="右矢印 18">
            <a:extLst>
              <a:ext uri="{FF2B5EF4-FFF2-40B4-BE49-F238E27FC236}">
                <a16:creationId xmlns:a16="http://schemas.microsoft.com/office/drawing/2014/main" id="{FD414532-F645-8B66-FA7A-3CF822686A72}"/>
              </a:ext>
            </a:extLst>
          </p:cNvPr>
          <p:cNvSpPr/>
          <p:nvPr/>
        </p:nvSpPr>
        <p:spPr>
          <a:xfrm>
            <a:off x="4054565" y="2503989"/>
            <a:ext cx="387629" cy="183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BAE0990-E086-898E-615B-FAA44DACB8F5}"/>
              </a:ext>
            </a:extLst>
          </p:cNvPr>
          <p:cNvSpPr txBox="1"/>
          <p:nvPr/>
        </p:nvSpPr>
        <p:spPr>
          <a:xfrm>
            <a:off x="6503830" y="2427671"/>
            <a:ext cx="487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No current passing through the bag boundary.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B8769E-17EE-FAC2-AD2D-802BF750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6806" y="3288959"/>
            <a:ext cx="2137893" cy="6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3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" altLang="ja-JP" sz="5400" dirty="0"/>
              <a:t>Wave function of the MIT-Bag model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コンテンツ プレースホルダー 16">
                <a:extLst>
                  <a:ext uri="{FF2B5EF4-FFF2-40B4-BE49-F238E27FC236}">
                    <a16:creationId xmlns:a16="http://schemas.microsoft.com/office/drawing/2014/main" id="{2F871C86-8888-9A82-EE9E-22139BE0F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free Dirac equation is solved based on the boundary conditions; the radial direction is represented by a spherical Bessel function, as is the solution of the Schrodinger equation for a 3-dimensional well-shaped potential.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endParaRPr kumimoji="1"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1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" altLang="ja-JP" sz="1400" dirty="0"/>
                  <a:t> : Pauli matrix</a:t>
                </a:r>
                <a:r>
                  <a:rPr kumimoji="1" lang="en-US" altLang="ja-JP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 </a:t>
                </a:r>
                <a:r>
                  <a:rPr lang="en-US" altLang="ja-JP" sz="1400" dirty="0"/>
                  <a:t>: 2-component spinor,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400" dirty="0"/>
                  <a:t> : Spherical Bessel function</a:t>
                </a:r>
              </a:p>
              <a:p>
                <a:r>
                  <a:rPr lang="en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boundary conditions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コンテンツ プレースホルダー 16">
                <a:extLst>
                  <a:ext uri="{FF2B5EF4-FFF2-40B4-BE49-F238E27FC236}">
                    <a16:creationId xmlns:a16="http://schemas.microsoft.com/office/drawing/2014/main" id="{2F871C86-8888-9A82-EE9E-22139BE0F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163" r="-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51E3E8D6-74B2-CFB9-799E-54614151E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78" t="20325"/>
          <a:stretch/>
        </p:blipFill>
        <p:spPr>
          <a:xfrm>
            <a:off x="4846554" y="4708266"/>
            <a:ext cx="1734953" cy="563965"/>
          </a:xfrm>
          <a:prstGeom prst="rect">
            <a:avLst/>
          </a:prstGeom>
        </p:spPr>
      </p:pic>
      <p:pic>
        <p:nvPicPr>
          <p:cNvPr id="14" name="図 13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8A2DF236-D6B6-8AD4-04C6-EB48E7500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9976" r="37572"/>
          <a:stretch/>
        </p:blipFill>
        <p:spPr>
          <a:xfrm>
            <a:off x="6081753" y="2887708"/>
            <a:ext cx="2994955" cy="751972"/>
          </a:xfrm>
          <a:prstGeom prst="rect">
            <a:avLst/>
          </a:prstGeom>
        </p:spPr>
      </p:pic>
      <p:pic>
        <p:nvPicPr>
          <p:cNvPr id="15" name="図 14" descr="テキスト&#10;&#10;自動的に生成された説明">
            <a:extLst>
              <a:ext uri="{FF2B5EF4-FFF2-40B4-BE49-F238E27FC236}">
                <a16:creationId xmlns:a16="http://schemas.microsoft.com/office/drawing/2014/main" id="{9AA94B80-4596-124B-187A-A84779C9C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4" t="55970"/>
          <a:stretch/>
        </p:blipFill>
        <p:spPr>
          <a:xfrm>
            <a:off x="1377908" y="4804383"/>
            <a:ext cx="2711593" cy="323791"/>
          </a:xfrm>
          <a:prstGeom prst="rect">
            <a:avLst/>
          </a:prstGeom>
        </p:spPr>
      </p:pic>
      <p:sp>
        <p:nvSpPr>
          <p:cNvPr id="18" name="右矢印 17">
            <a:extLst>
              <a:ext uri="{FF2B5EF4-FFF2-40B4-BE49-F238E27FC236}">
                <a16:creationId xmlns:a16="http://schemas.microsoft.com/office/drawing/2014/main" id="{A0FAD344-88AE-CC3F-ED14-FAFE2A5E6C8A}"/>
              </a:ext>
            </a:extLst>
          </p:cNvPr>
          <p:cNvSpPr/>
          <p:nvPr/>
        </p:nvSpPr>
        <p:spPr>
          <a:xfrm>
            <a:off x="4372967" y="4863812"/>
            <a:ext cx="437882" cy="204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E7A9FA37-D0F0-BF43-529B-5387B244F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686" y="5314144"/>
            <a:ext cx="2074036" cy="9448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96011CA-83EC-587C-8B4B-1C6D341CAC92}"/>
              </a:ext>
            </a:extLst>
          </p:cNvPr>
          <p:cNvGrpSpPr/>
          <p:nvPr/>
        </p:nvGrpSpPr>
        <p:grpSpPr>
          <a:xfrm>
            <a:off x="6801385" y="4317435"/>
            <a:ext cx="4930739" cy="1829378"/>
            <a:chOff x="6801385" y="4317435"/>
            <a:chExt cx="4930739" cy="1829378"/>
          </a:xfrm>
        </p:grpSpPr>
        <p:pic>
          <p:nvPicPr>
            <p:cNvPr id="2050" name="Picture 2" descr="ときわ台学/微分方程式/球ベッセル関数">
              <a:extLst>
                <a:ext uri="{FF2B5EF4-FFF2-40B4-BE49-F238E27FC236}">
                  <a16:creationId xmlns:a16="http://schemas.microsoft.com/office/drawing/2014/main" id="{E8EBFD83-57AD-4313-A896-6CFE112BE2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20"/>
            <a:stretch/>
          </p:blipFill>
          <p:spPr bwMode="auto">
            <a:xfrm>
              <a:off x="6801385" y="4317435"/>
              <a:ext cx="4930739" cy="1829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2D62CCA-92B2-BE24-FBC5-F68FD24A8266}"/>
                    </a:ext>
                  </a:extLst>
                </p:cNvPr>
                <p:cNvSpPr txBox="1"/>
                <p:nvPr/>
              </p:nvSpPr>
              <p:spPr>
                <a:xfrm>
                  <a:off x="7842698" y="4538989"/>
                  <a:ext cx="11391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=2.04</m:t>
                        </m:r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2D62CCA-92B2-BE24-FBC5-F68FD24A8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698" y="4538989"/>
                  <a:ext cx="1139158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D0F8E1B-48BD-FC2D-020C-F0FFF6666981}"/>
                </a:ext>
              </a:extLst>
            </p:cNvPr>
            <p:cNvSpPr/>
            <p:nvPr/>
          </p:nvSpPr>
          <p:spPr>
            <a:xfrm>
              <a:off x="9749340" y="4626339"/>
              <a:ext cx="1525439" cy="550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図 6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353015F1-C75C-A82B-250E-C518D7C93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908" y="2997666"/>
            <a:ext cx="4457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" altLang="ja-JP" sz="5400" dirty="0"/>
              <a:t>Pressure and shear stress in bag model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図 9" descr="テキスト, 手紙&#10;&#10;自動的に生成された説明">
            <a:extLst>
              <a:ext uri="{FF2B5EF4-FFF2-40B4-BE49-F238E27FC236}">
                <a16:creationId xmlns:a16="http://schemas.microsoft.com/office/drawing/2014/main" id="{4AA3BDB8-2A89-AC93-0B1B-937BA653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2" y="1930605"/>
            <a:ext cx="5348817" cy="14983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 descr="テキスト, 手紙&#10;&#10;自動的に生成された説明">
            <a:extLst>
              <a:ext uri="{FF2B5EF4-FFF2-40B4-BE49-F238E27FC236}">
                <a16:creationId xmlns:a16="http://schemas.microsoft.com/office/drawing/2014/main" id="{8D463D4B-9343-D3E6-FB1E-AA38DE1F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92" y="1787903"/>
            <a:ext cx="5348818" cy="2240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9452D047-4119-E174-B18E-4C8B73257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41" y="5295611"/>
            <a:ext cx="2108200" cy="113030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739A301-1CC6-9B0B-E94B-93DDF69E78F1}"/>
              </a:ext>
            </a:extLst>
          </p:cNvPr>
          <p:cNvGrpSpPr/>
          <p:nvPr/>
        </p:nvGrpSpPr>
        <p:grpSpPr>
          <a:xfrm>
            <a:off x="548078" y="3686651"/>
            <a:ext cx="4319548" cy="1288605"/>
            <a:chOff x="938252" y="4484546"/>
            <a:chExt cx="4319548" cy="1288605"/>
          </a:xfrm>
        </p:grpSpPr>
        <p:pic>
          <p:nvPicPr>
            <p:cNvPr id="16" name="図 15" descr="テキスト, 手紙&#10;&#10;自動的に生成された説明">
              <a:extLst>
                <a:ext uri="{FF2B5EF4-FFF2-40B4-BE49-F238E27FC236}">
                  <a16:creationId xmlns:a16="http://schemas.microsoft.com/office/drawing/2014/main" id="{7C9A2461-B7CF-34A1-58C0-BC3408586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252" y="4484546"/>
              <a:ext cx="4319548" cy="12886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BE08055-CB0A-3AA2-EF79-5604796A5013}"/>
                </a:ext>
              </a:extLst>
            </p:cNvPr>
            <p:cNvSpPr/>
            <p:nvPr/>
          </p:nvSpPr>
          <p:spPr>
            <a:xfrm>
              <a:off x="4800600" y="4937760"/>
              <a:ext cx="457200" cy="677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ABB2798-4150-E54E-031F-44507D11A302}"/>
              </a:ext>
            </a:extLst>
          </p:cNvPr>
          <p:cNvGrpSpPr/>
          <p:nvPr/>
        </p:nvGrpSpPr>
        <p:grpSpPr>
          <a:xfrm>
            <a:off x="5281885" y="4460227"/>
            <a:ext cx="3628884" cy="1324451"/>
            <a:chOff x="3689509" y="4533715"/>
            <a:chExt cx="4251214" cy="1826734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09B04B1E-94E4-7D59-CDE0-3ADE5FA01C24}"/>
                </a:ext>
              </a:extLst>
            </p:cNvPr>
            <p:cNvGrpSpPr/>
            <p:nvPr/>
          </p:nvGrpSpPr>
          <p:grpSpPr>
            <a:xfrm>
              <a:off x="3689509" y="4583154"/>
              <a:ext cx="4251214" cy="1703905"/>
              <a:chOff x="5476240" y="3684340"/>
              <a:chExt cx="5373070" cy="2153549"/>
            </a:xfrm>
          </p:grpSpPr>
          <p:pic>
            <p:nvPicPr>
              <p:cNvPr id="32" name="Picture 2" descr="エネルギー・運動量テンソル - Wikiwand">
                <a:extLst>
                  <a:ext uri="{FF2B5EF4-FFF2-40B4-BE49-F238E27FC236}">
                    <a16:creationId xmlns:a16="http://schemas.microsoft.com/office/drawing/2014/main" id="{F1669F0D-F0BC-9117-7F4F-32896FB36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089"/>
              <a:stretch/>
            </p:blipFill>
            <p:spPr bwMode="auto">
              <a:xfrm>
                <a:off x="5476240" y="3684340"/>
                <a:ext cx="4822404" cy="2122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61CB608-79B3-D6F4-C4E0-FDED3701792B}"/>
                  </a:ext>
                </a:extLst>
              </p:cNvPr>
              <p:cNvSpPr txBox="1"/>
              <p:nvPr/>
            </p:nvSpPr>
            <p:spPr>
              <a:xfrm>
                <a:off x="8824266" y="4819359"/>
                <a:ext cx="2025044" cy="5901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" altLang="ja-JP" sz="1600" dirty="0">
                    <a:solidFill>
                      <a:srgbClr val="FF0000"/>
                    </a:solidFill>
                  </a:rPr>
                  <a:t>S</a:t>
                </a:r>
                <a:r>
                  <a:rPr kumimoji="1" lang="en" altLang="ja-JP" sz="1600" dirty="0">
                    <a:solidFill>
                      <a:srgbClr val="FF0000"/>
                    </a:solidFill>
                  </a:rPr>
                  <a:t>hear stress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AF1E7B9-84D3-DD65-FB27-BC65A9953125}"/>
                  </a:ext>
                </a:extLst>
              </p:cNvPr>
              <p:cNvSpPr txBox="1"/>
              <p:nvPr/>
            </p:nvSpPr>
            <p:spPr>
              <a:xfrm>
                <a:off x="8828577" y="5247720"/>
                <a:ext cx="1519496" cy="5901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" altLang="ja-JP" sz="1600" dirty="0">
                    <a:solidFill>
                      <a:srgbClr val="00B050"/>
                    </a:solidFill>
                  </a:rPr>
                  <a:t>P</a:t>
                </a:r>
                <a:r>
                  <a:rPr kumimoji="1" lang="en" altLang="ja-JP" sz="1600" dirty="0">
                    <a:solidFill>
                      <a:srgbClr val="00B050"/>
                    </a:solidFill>
                  </a:rPr>
                  <a:t>ressure</a:t>
                </a: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3305068-1DC0-5A8D-4579-1770C1BC6E62}"/>
                </a:ext>
              </a:extLst>
            </p:cNvPr>
            <p:cNvSpPr txBox="1"/>
            <p:nvPr/>
          </p:nvSpPr>
          <p:spPr>
            <a:xfrm>
              <a:off x="3711220" y="4533715"/>
              <a:ext cx="2357455" cy="5518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en" altLang="ja-JP" sz="2000" dirty="0">
                <a:solidFill>
                  <a:srgbClr val="00B0F0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CCE1EBF-BBF4-CDF9-63C1-8678CC5475B5}"/>
                </a:ext>
              </a:extLst>
            </p:cNvPr>
            <p:cNvSpPr/>
            <p:nvPr/>
          </p:nvSpPr>
          <p:spPr>
            <a:xfrm>
              <a:off x="3891496" y="6207870"/>
              <a:ext cx="2357454" cy="152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6D6EC15-705C-14D7-816E-F2BAB2CB1730}"/>
                </a:ext>
              </a:extLst>
            </p:cNvPr>
            <p:cNvSpPr/>
            <p:nvPr/>
          </p:nvSpPr>
          <p:spPr>
            <a:xfrm>
              <a:off x="5212950" y="4713167"/>
              <a:ext cx="2066812" cy="391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図 34" descr="時計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FF2860D8-F7E2-FB6E-6DDF-8FC2055E9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809" y="5903556"/>
            <a:ext cx="3191375" cy="522355"/>
          </a:xfrm>
          <a:prstGeom prst="rect">
            <a:avLst/>
          </a:prstGeom>
        </p:spPr>
      </p:pic>
      <p:pic>
        <p:nvPicPr>
          <p:cNvPr id="38" name="図 37" descr="カレンダー&#10;&#10;自動的に生成された説明">
            <a:extLst>
              <a:ext uri="{FF2B5EF4-FFF2-40B4-BE49-F238E27FC236}">
                <a16:creationId xmlns:a16="http://schemas.microsoft.com/office/drawing/2014/main" id="{8C376BE7-92A0-04DD-0F92-E180A1CA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961" y="5281189"/>
            <a:ext cx="1423884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1" lang="en" altLang="ja-JP" sz="5400" dirty="0"/>
              <a:t>Elimination of discontinuities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34CBAE2-70A4-7F64-6BAD-0F25A915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678717" cy="41191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bag surface exists at a stable point where the internal quark pressure is balanced by the external bag pressure.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 that the bag surface itself is oscillating off the stability point.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discontinuity at the bag surface is resolved by superimposing the pressure on the bag radius using the bag wave function for such a situation.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Note that this is different from the wave function at a fixed bag radius described earlier.</a:t>
            </a:r>
          </a:p>
        </p:txBody>
      </p:sp>
      <p:pic>
        <p:nvPicPr>
          <p:cNvPr id="6" name="図 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5057CAA-44AF-D283-1D52-C69DB8A0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85" y="4779959"/>
            <a:ext cx="3385266" cy="792994"/>
          </a:xfrm>
          <a:prstGeom prst="rect">
            <a:avLst/>
          </a:prstGeom>
        </p:spPr>
      </p:pic>
      <p:pic>
        <p:nvPicPr>
          <p:cNvPr id="12" name="図 11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0E2B486-89F1-F99E-69A4-9E45FCF69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91" y="2811259"/>
            <a:ext cx="3047363" cy="792994"/>
          </a:xfrm>
          <a:prstGeom prst="rect">
            <a:avLst/>
          </a:prstGeom>
        </p:spPr>
      </p:pic>
      <p:sp>
        <p:nvSpPr>
          <p:cNvPr id="15" name="右矢印 14">
            <a:extLst>
              <a:ext uri="{FF2B5EF4-FFF2-40B4-BE49-F238E27FC236}">
                <a16:creationId xmlns:a16="http://schemas.microsoft.com/office/drawing/2014/main" id="{0793A570-CF17-DBE4-F0F9-13759FD91E23}"/>
              </a:ext>
            </a:extLst>
          </p:cNvPr>
          <p:cNvSpPr/>
          <p:nvPr/>
        </p:nvSpPr>
        <p:spPr>
          <a:xfrm>
            <a:off x="4121240" y="3117145"/>
            <a:ext cx="2485623" cy="181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テキスト&#10;&#10;自動的に生成された説明">
            <a:extLst>
              <a:ext uri="{FF2B5EF4-FFF2-40B4-BE49-F238E27FC236}">
                <a16:creationId xmlns:a16="http://schemas.microsoft.com/office/drawing/2014/main" id="{A56099DA-2F73-C7F7-3776-A866F0117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949" y="2811259"/>
            <a:ext cx="2365414" cy="907125"/>
          </a:xfrm>
          <a:prstGeom prst="rect">
            <a:avLst/>
          </a:prstGeom>
        </p:spPr>
      </p:pic>
      <p:pic>
        <p:nvPicPr>
          <p:cNvPr id="19" name="図 18" descr="ロゴ&#10;&#10;低い精度で自動的に生成された説明">
            <a:extLst>
              <a:ext uri="{FF2B5EF4-FFF2-40B4-BE49-F238E27FC236}">
                <a16:creationId xmlns:a16="http://schemas.microsoft.com/office/drawing/2014/main" id="{FAF9518D-479E-CD01-53E9-0DDB95F13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251" y="3010905"/>
            <a:ext cx="1879600" cy="393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32BF5487-E262-0E7D-9394-330A9FD7BA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20" t="32223" r="46796" b="26808"/>
          <a:stretch/>
        </p:blipFill>
        <p:spPr>
          <a:xfrm>
            <a:off x="442271" y="3022449"/>
            <a:ext cx="863954" cy="421453"/>
          </a:xfrm>
          <a:prstGeom prst="rect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B7F83AD1-C83C-0DDF-0291-0F90EB47DF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20" t="32223" r="56348" b="34668"/>
          <a:stretch/>
        </p:blipFill>
        <p:spPr>
          <a:xfrm>
            <a:off x="4694057" y="3022449"/>
            <a:ext cx="316856" cy="3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Bag radius fluctuation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34CBAE2-70A4-7F64-6BAD-0F25A915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678717" cy="4119172"/>
          </a:xfrm>
        </p:spPr>
        <p:txBody>
          <a:bodyPr anchor="t"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 the bag as a classical elastic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球体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(ball). (semiclassical approximation)</a:t>
            </a:r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B9040328-567A-6C57-DBE6-12F16566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91" y="3780975"/>
            <a:ext cx="5727700" cy="1028700"/>
          </a:xfrm>
          <a:prstGeom prst="rect">
            <a:avLst/>
          </a:prstGeom>
        </p:spPr>
      </p:pic>
      <p:sp>
        <p:nvSpPr>
          <p:cNvPr id="5" name="下矢印 4">
            <a:extLst>
              <a:ext uri="{FF2B5EF4-FFF2-40B4-BE49-F238E27FC236}">
                <a16:creationId xmlns:a16="http://schemas.microsoft.com/office/drawing/2014/main" id="{0754259A-D8D4-D802-60A8-3E5E9C436489}"/>
              </a:ext>
            </a:extLst>
          </p:cNvPr>
          <p:cNvSpPr/>
          <p:nvPr/>
        </p:nvSpPr>
        <p:spPr>
          <a:xfrm>
            <a:off x="2428588" y="4832816"/>
            <a:ext cx="911184" cy="69668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962BA21-B93A-D426-A81A-7EE13A744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91" y="5565913"/>
            <a:ext cx="5257800" cy="723900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01871331-B348-C402-F46F-C87EAB617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91" y="2426060"/>
            <a:ext cx="5160402" cy="786728"/>
          </a:xfrm>
          <a:prstGeom prst="rect">
            <a:avLst/>
          </a:prstGeom>
        </p:spPr>
      </p:pic>
      <p:sp>
        <p:nvSpPr>
          <p:cNvPr id="10" name="下矢印 9">
            <a:extLst>
              <a:ext uri="{FF2B5EF4-FFF2-40B4-BE49-F238E27FC236}">
                <a16:creationId xmlns:a16="http://schemas.microsoft.com/office/drawing/2014/main" id="{FD00244F-71BA-C947-BCC9-984C93CA6502}"/>
              </a:ext>
            </a:extLst>
          </p:cNvPr>
          <p:cNvSpPr/>
          <p:nvPr/>
        </p:nvSpPr>
        <p:spPr>
          <a:xfrm>
            <a:off x="2428588" y="3219189"/>
            <a:ext cx="911184" cy="69668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B95A99-00C7-3446-3DEA-670932E56AC5}"/>
              </a:ext>
            </a:extLst>
          </p:cNvPr>
          <p:cNvSpPr txBox="1"/>
          <p:nvPr/>
        </p:nvSpPr>
        <p:spPr>
          <a:xfrm>
            <a:off x="6436480" y="136525"/>
            <a:ext cx="5614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050" dirty="0">
                <a:effectLst/>
                <a:latin typeface="TimesNewRoman"/>
              </a:rPr>
              <a:t>G.E. BROWN, J.W. DURSO and MIKKEL B. JOHNSON</a:t>
            </a:r>
            <a:r>
              <a:rPr lang="ja-JP" altLang="en-US" sz="1050">
                <a:effectLst/>
                <a:latin typeface="TimesNewRoman"/>
              </a:rPr>
              <a:t>　</a:t>
            </a:r>
            <a:r>
              <a:rPr lang="en" altLang="ja-JP" sz="1050" dirty="0">
                <a:effectLst/>
                <a:latin typeface="TimesNewRoman"/>
              </a:rPr>
              <a:t>Nuclear Physics A397 (1983) 447-468 </a:t>
            </a:r>
            <a:endParaRPr lang="en" altLang="ja-JP" sz="105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D22683C-53D7-D9CD-3C5D-8B09F6EE4C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64342" y="2549682"/>
            <a:ext cx="3281475" cy="214907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5F9363F-8984-B0A8-598F-30FABF57CBAA}"/>
              </a:ext>
            </a:extLst>
          </p:cNvPr>
          <p:cNvGrpSpPr/>
          <p:nvPr/>
        </p:nvGrpSpPr>
        <p:grpSpPr>
          <a:xfrm>
            <a:off x="8376214" y="2856291"/>
            <a:ext cx="1888469" cy="413418"/>
            <a:chOff x="8384118" y="2032098"/>
            <a:chExt cx="2867091" cy="627655"/>
          </a:xfrm>
        </p:grpSpPr>
        <p:pic>
          <p:nvPicPr>
            <p:cNvPr id="17" name="図 16" descr="ダイアグラム&#10;&#10;中程度の精度で自動的に生成された説明">
              <a:extLst>
                <a:ext uri="{FF2B5EF4-FFF2-40B4-BE49-F238E27FC236}">
                  <a16:creationId xmlns:a16="http://schemas.microsoft.com/office/drawing/2014/main" id="{B53F002D-DA46-A507-C621-B36B66ABB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725" t="1" b="1953"/>
            <a:stretch/>
          </p:blipFill>
          <p:spPr>
            <a:xfrm>
              <a:off x="9079607" y="2032098"/>
              <a:ext cx="2171602" cy="627655"/>
            </a:xfrm>
            <a:prstGeom prst="rect">
              <a:avLst/>
            </a:prstGeom>
          </p:spPr>
        </p:pic>
        <p:pic>
          <p:nvPicPr>
            <p:cNvPr id="18" name="図 17" descr="テキスト&#10;&#10;自動的に生成された説明">
              <a:extLst>
                <a:ext uri="{FF2B5EF4-FFF2-40B4-BE49-F238E27FC236}">
                  <a16:creationId xmlns:a16="http://schemas.microsoft.com/office/drawing/2014/main" id="{EA3FAEEB-1FDF-F329-3645-59B959F20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57" t="11686" r="46034" b="17279"/>
            <a:stretch/>
          </p:blipFill>
          <p:spPr>
            <a:xfrm>
              <a:off x="8384118" y="2062726"/>
              <a:ext cx="695489" cy="550828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D0B3F782-18A4-6A6F-29E3-F9D7FE9358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603"/>
          <a:stretch/>
        </p:blipFill>
        <p:spPr>
          <a:xfrm>
            <a:off x="7564240" y="4537166"/>
            <a:ext cx="3281475" cy="229547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9A7EF2-FA53-B503-9485-4DE01369D7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94" t="-118" r="40029" b="83362"/>
          <a:stretch/>
        </p:blipFill>
        <p:spPr>
          <a:xfrm>
            <a:off x="10911009" y="5335316"/>
            <a:ext cx="606324" cy="4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1" lang="en-US" altLang="ja-JP" sz="5400" dirty="0"/>
              <a:t>Pressure in MIT bag model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B95A99-00C7-3446-3DEA-670932E56AC5}"/>
              </a:ext>
            </a:extLst>
          </p:cNvPr>
          <p:cNvSpPr txBox="1"/>
          <p:nvPr/>
        </p:nvSpPr>
        <p:spPr>
          <a:xfrm>
            <a:off x="6436480" y="136525"/>
            <a:ext cx="5614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050" dirty="0">
                <a:effectLst/>
                <a:latin typeface="TimesNewRoman"/>
              </a:rPr>
              <a:t>G.E. BROWN, J.W. DURSO and MIKKEL B. JOHNSON</a:t>
            </a:r>
            <a:r>
              <a:rPr lang="ja-JP" altLang="en-US" sz="1050">
                <a:effectLst/>
                <a:latin typeface="TimesNewRoman"/>
              </a:rPr>
              <a:t>　</a:t>
            </a:r>
            <a:r>
              <a:rPr lang="en" altLang="ja-JP" sz="1050" dirty="0">
                <a:effectLst/>
                <a:latin typeface="TimesNewRoman"/>
              </a:rPr>
              <a:t>Nuclear Physics A397 (1983) 447-468 </a:t>
            </a:r>
            <a:endParaRPr lang="en" altLang="ja-JP" sz="105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B9A8EA7-2152-4C35-DB0D-38716872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3" y="1911493"/>
            <a:ext cx="5041900" cy="40132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439637D-8D81-85F3-3C73-47BCE7BEB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" y="1911493"/>
            <a:ext cx="5041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7E07AD5-1E77-3299-BE6D-FD32441A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8" y="556491"/>
            <a:ext cx="3608817" cy="28725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37107A4-89DA-CDD2-4743-53EB3EA0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8" y="3666403"/>
            <a:ext cx="3608817" cy="28725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3FEDE7-865C-8C15-E386-EAD971ECD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584" y="556491"/>
            <a:ext cx="3608817" cy="287250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8577E34-DE8D-E332-278C-9F1D5D836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584" y="3666402"/>
            <a:ext cx="3608817" cy="287250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DAA33D-16A3-7970-55E3-71C50B92704C}"/>
              </a:ext>
            </a:extLst>
          </p:cNvPr>
          <p:cNvGrpSpPr/>
          <p:nvPr/>
        </p:nvGrpSpPr>
        <p:grpSpPr>
          <a:xfrm>
            <a:off x="8003601" y="1021702"/>
            <a:ext cx="3758631" cy="5140800"/>
            <a:chOff x="5577636" y="1735681"/>
            <a:chExt cx="3758631" cy="514080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A9305FFE-4EF5-8315-3F45-98ABF6662AAC}"/>
                </a:ext>
              </a:extLst>
            </p:cNvPr>
            <p:cNvGrpSpPr/>
            <p:nvPr/>
          </p:nvGrpSpPr>
          <p:grpSpPr>
            <a:xfrm>
              <a:off x="5671094" y="1735681"/>
              <a:ext cx="3665173" cy="5140800"/>
              <a:chOff x="6204169" y="2030208"/>
              <a:chExt cx="3597171" cy="5045420"/>
            </a:xfrm>
          </p:grpSpPr>
          <p:pic>
            <p:nvPicPr>
              <p:cNvPr id="11" name="図 10" descr="グラフ&#10;&#10;自動的に生成された説明">
                <a:extLst>
                  <a:ext uri="{FF2B5EF4-FFF2-40B4-BE49-F238E27FC236}">
                    <a16:creationId xmlns:a16="http://schemas.microsoft.com/office/drawing/2014/main" id="{982720D5-6C12-9703-37E7-A713F235F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4170" y="2053072"/>
                <a:ext cx="3507098" cy="4804928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C15216B-ADA6-11A5-2927-C4D2A087A467}"/>
                  </a:ext>
                </a:extLst>
              </p:cNvPr>
              <p:cNvSpPr/>
              <p:nvPr/>
            </p:nvSpPr>
            <p:spPr>
              <a:xfrm>
                <a:off x="6218085" y="2030208"/>
                <a:ext cx="214641" cy="715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40ACDAE0-FA72-6F7A-F531-687F5BB83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964" r="86164"/>
              <a:stretch/>
            </p:blipFill>
            <p:spPr>
              <a:xfrm>
                <a:off x="6415618" y="2173216"/>
                <a:ext cx="302983" cy="2078822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31E1EB66-36EE-D8B9-88B7-8D57A9FC24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" t="82234" r="-2424"/>
              <a:stretch/>
            </p:blipFill>
            <p:spPr>
              <a:xfrm>
                <a:off x="6204169" y="4127108"/>
                <a:ext cx="3597171" cy="418076"/>
              </a:xfrm>
              <a:prstGeom prst="rect">
                <a:avLst/>
              </a:prstGeom>
            </p:spPr>
          </p:pic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11770E5-8283-18FF-0084-643132F79DD2}"/>
                  </a:ext>
                </a:extLst>
              </p:cNvPr>
              <p:cNvSpPr/>
              <p:nvPr/>
            </p:nvSpPr>
            <p:spPr>
              <a:xfrm>
                <a:off x="6432726" y="3978193"/>
                <a:ext cx="244221" cy="334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2CC98B9E-7D92-6C4D-8AEA-E93512F26C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5631" r="86211"/>
              <a:stretch/>
            </p:blipFill>
            <p:spPr>
              <a:xfrm>
                <a:off x="6432726" y="4595225"/>
                <a:ext cx="280272" cy="2301987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05EFF0DF-D26D-C0AF-38C1-7C111E5C8B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" t="82234" r="-2424"/>
              <a:stretch/>
            </p:blipFill>
            <p:spPr>
              <a:xfrm>
                <a:off x="6204169" y="6657552"/>
                <a:ext cx="3597171" cy="418076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2A714E8D-5008-62E4-40B2-E85A02CB4DBA}"/>
                  </a:ext>
                </a:extLst>
              </p:cNvPr>
              <p:cNvSpPr/>
              <p:nvPr/>
            </p:nvSpPr>
            <p:spPr>
              <a:xfrm>
                <a:off x="6348570" y="6561302"/>
                <a:ext cx="326795" cy="334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C6FDBB2-D29B-D52E-9237-8366E6905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751" t="16390" r="93082" b="30642"/>
            <a:stretch/>
          </p:blipFill>
          <p:spPr>
            <a:xfrm>
              <a:off x="5577636" y="2029983"/>
              <a:ext cx="362517" cy="167778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79A640C-3F3D-B512-65A4-D4A91098A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203" t="18335" r="93237" b="31817"/>
            <a:stretch/>
          </p:blipFill>
          <p:spPr>
            <a:xfrm>
              <a:off x="5663408" y="4321724"/>
              <a:ext cx="332135" cy="1592584"/>
            </a:xfrm>
            <a:prstGeom prst="rect">
              <a:avLst/>
            </a:prstGeom>
          </p:spPr>
        </p:pic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D70DC6FD-5FCA-3AE8-0E44-FC741D04E9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632" t="3370" r="2164" b="14486"/>
          <a:stretch/>
        </p:blipFill>
        <p:spPr>
          <a:xfrm>
            <a:off x="8628903" y="1166262"/>
            <a:ext cx="2938258" cy="1789261"/>
          </a:xfrm>
          <a:prstGeom prst="rect">
            <a:avLst/>
          </a:prstGeom>
          <a:ln>
            <a:noFill/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D4FE9E4-38AF-45C5-07E9-C98401F60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8761" y="3785745"/>
            <a:ext cx="3203847" cy="20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B25106-F6DD-8B15-0A81-3D8DEEF3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Why focus on pressure?</a:t>
            </a:r>
            <a:endParaRPr kumimoji="1" lang="ja-JP" altLang="en-US" sz="54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スライド番号プレースホルダー 57">
            <a:extLst>
              <a:ext uri="{FF2B5EF4-FFF2-40B4-BE49-F238E27FC236}">
                <a16:creationId xmlns:a16="http://schemas.microsoft.com/office/drawing/2014/main" id="{E369D85C-CE2E-5F02-DCFA-8D1D4A3A7771}"/>
              </a:ext>
            </a:extLst>
          </p:cNvPr>
          <p:cNvSpPr txBox="1">
            <a:spLocks/>
          </p:cNvSpPr>
          <p:nvPr/>
        </p:nvSpPr>
        <p:spPr>
          <a:xfrm>
            <a:off x="11678152" y="6558595"/>
            <a:ext cx="474334" cy="238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B9B908-2D53-434A-A8C1-2EB28032BDE0}" type="slidenum">
              <a:rPr lang="ja-JP" altLang="en-US" smtClean="0"/>
              <a:pPr/>
              <a:t>2</a:t>
            </a:fld>
            <a:r>
              <a:rPr lang="en-US" altLang="ja-JP" dirty="0"/>
              <a:t>/8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FFA47C4-BA06-ACCF-A3FE-B9A38AA30442}"/>
              </a:ext>
            </a:extLst>
          </p:cNvPr>
          <p:cNvGrpSpPr/>
          <p:nvPr/>
        </p:nvGrpSpPr>
        <p:grpSpPr>
          <a:xfrm>
            <a:off x="364172" y="3919941"/>
            <a:ext cx="4964922" cy="2063382"/>
            <a:chOff x="3541594" y="4583154"/>
            <a:chExt cx="4163050" cy="177729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1EA55BA-435C-8D21-CB7F-9FFA78D240FC}"/>
                </a:ext>
              </a:extLst>
            </p:cNvPr>
            <p:cNvGrpSpPr/>
            <p:nvPr/>
          </p:nvGrpSpPr>
          <p:grpSpPr>
            <a:xfrm>
              <a:off x="3689509" y="4583154"/>
              <a:ext cx="4015135" cy="1679570"/>
              <a:chOff x="5476240" y="3684340"/>
              <a:chExt cx="5074691" cy="2122792"/>
            </a:xfrm>
          </p:grpSpPr>
          <p:pic>
            <p:nvPicPr>
              <p:cNvPr id="25" name="Picture 2" descr="エネルギー・運動量テンソル - Wikiwand">
                <a:extLst>
                  <a:ext uri="{FF2B5EF4-FFF2-40B4-BE49-F238E27FC236}">
                    <a16:creationId xmlns:a16="http://schemas.microsoft.com/office/drawing/2014/main" id="{DE9D877C-9202-8178-7149-4DCBADAB4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089"/>
              <a:stretch/>
            </p:blipFill>
            <p:spPr bwMode="auto">
              <a:xfrm>
                <a:off x="5476240" y="3684340"/>
                <a:ext cx="4822404" cy="2122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8229E91-619F-2FB5-87D5-589FCC07E605}"/>
                  </a:ext>
                </a:extLst>
              </p:cNvPr>
              <p:cNvSpPr txBox="1"/>
              <p:nvPr/>
            </p:nvSpPr>
            <p:spPr>
              <a:xfrm>
                <a:off x="8790631" y="4854028"/>
                <a:ext cx="1760300" cy="4355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" altLang="ja-JP" sz="2000" dirty="0">
                    <a:solidFill>
                      <a:srgbClr val="FF0000"/>
                    </a:solidFill>
                  </a:rPr>
                  <a:t>S</a:t>
                </a:r>
                <a:r>
                  <a:rPr kumimoji="1" lang="en" altLang="ja-JP" sz="2000" dirty="0">
                    <a:solidFill>
                      <a:srgbClr val="FF0000"/>
                    </a:solidFill>
                  </a:rPr>
                  <a:t>hear stress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8C2B37A-1C00-C4F5-1102-137C315BAACE}"/>
                  </a:ext>
                </a:extLst>
              </p:cNvPr>
              <p:cNvSpPr txBox="1"/>
              <p:nvPr/>
            </p:nvSpPr>
            <p:spPr>
              <a:xfrm>
                <a:off x="8854039" y="5358468"/>
                <a:ext cx="1329337" cy="401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" altLang="ja-JP" sz="2000" dirty="0">
                    <a:solidFill>
                      <a:srgbClr val="00B050"/>
                    </a:solidFill>
                  </a:rPr>
                  <a:t>P</a:t>
                </a:r>
                <a:r>
                  <a:rPr kumimoji="1" lang="en" altLang="ja-JP" sz="2000" dirty="0">
                    <a:solidFill>
                      <a:srgbClr val="00B050"/>
                    </a:solidFill>
                  </a:rPr>
                  <a:t>ressure</a:t>
                </a:r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9F6D9F8-6823-0653-3127-7A1EB69B94FC}"/>
                </a:ext>
              </a:extLst>
            </p:cNvPr>
            <p:cNvSpPr txBox="1"/>
            <p:nvPr/>
          </p:nvSpPr>
          <p:spPr>
            <a:xfrm>
              <a:off x="3541594" y="4647825"/>
              <a:ext cx="1855262" cy="317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" altLang="ja-JP" sz="2000" dirty="0">
                  <a:solidFill>
                    <a:srgbClr val="00B0F0"/>
                  </a:solidFill>
                </a:rPr>
                <a:t>E</a:t>
              </a:r>
              <a:r>
                <a:rPr kumimoji="1" lang="en" altLang="ja-JP" sz="2000" dirty="0">
                  <a:solidFill>
                    <a:srgbClr val="00B0F0"/>
                  </a:solidFill>
                </a:rPr>
                <a:t>nergy density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710482B-EFDF-3380-E99E-D61FC7DB9954}"/>
                </a:ext>
              </a:extLst>
            </p:cNvPr>
            <p:cNvSpPr/>
            <p:nvPr/>
          </p:nvSpPr>
          <p:spPr>
            <a:xfrm>
              <a:off x="3891496" y="6207870"/>
              <a:ext cx="2357454" cy="152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D64A69C-55A0-A660-E8C8-78E4B9B9FEC8}"/>
                </a:ext>
              </a:extLst>
            </p:cNvPr>
            <p:cNvSpPr/>
            <p:nvPr/>
          </p:nvSpPr>
          <p:spPr>
            <a:xfrm>
              <a:off x="5212950" y="4713167"/>
              <a:ext cx="2066812" cy="391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C825911D-7ACA-CC7A-92D9-04223F6C8EC0}"/>
              </a:ext>
            </a:extLst>
          </p:cNvPr>
          <p:cNvSpPr/>
          <p:nvPr/>
        </p:nvSpPr>
        <p:spPr>
          <a:xfrm>
            <a:off x="572493" y="2062962"/>
            <a:ext cx="4356100" cy="1398668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6A15FD-966F-FA15-1D66-46D0F1D685AE}"/>
              </a:ext>
            </a:extLst>
          </p:cNvPr>
          <p:cNvSpPr txBox="1"/>
          <p:nvPr/>
        </p:nvSpPr>
        <p:spPr>
          <a:xfrm>
            <a:off x="1477572" y="1736243"/>
            <a:ext cx="249138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Non-perturbative </a:t>
            </a:r>
          </a:p>
          <a:p>
            <a:r>
              <a:rPr kumimoji="1" lang="en-US" altLang="ja-JP" sz="2000" dirty="0"/>
              <a:t>phenomena in QCD</a:t>
            </a:r>
            <a:endParaRPr kumimoji="1" lang="ja-JP" altLang="en-US" sz="200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F669805-7207-1601-1557-D0A278353EA7}"/>
              </a:ext>
            </a:extLst>
          </p:cNvPr>
          <p:cNvSpPr txBox="1"/>
          <p:nvPr/>
        </p:nvSpPr>
        <p:spPr>
          <a:xfrm>
            <a:off x="920042" y="2398274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400" dirty="0"/>
              <a:t>Chiral symmetry breaking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8BC523-0FEC-AF63-8362-96D15BD049D5}"/>
              </a:ext>
            </a:extLst>
          </p:cNvPr>
          <p:cNvSpPr txBox="1"/>
          <p:nvPr/>
        </p:nvSpPr>
        <p:spPr>
          <a:xfrm>
            <a:off x="920042" y="2890073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400" dirty="0"/>
              <a:t>C</a:t>
            </a:r>
            <a:r>
              <a:rPr kumimoji="1" lang="en" altLang="ja-JP" sz="2400" dirty="0"/>
              <a:t>onfinement</a:t>
            </a:r>
            <a:endParaRPr kumimoji="1" lang="ja-JP" altLang="en-US" sz="2400"/>
          </a:p>
        </p:txBody>
      </p:sp>
      <p:sp>
        <p:nvSpPr>
          <p:cNvPr id="38" name="U ターン矢印 37">
            <a:extLst>
              <a:ext uri="{FF2B5EF4-FFF2-40B4-BE49-F238E27FC236}">
                <a16:creationId xmlns:a16="http://schemas.microsoft.com/office/drawing/2014/main" id="{11DCBB4E-38D9-7336-ECE5-6F3783D50ED5}"/>
              </a:ext>
            </a:extLst>
          </p:cNvPr>
          <p:cNvSpPr/>
          <p:nvPr/>
        </p:nvSpPr>
        <p:spPr>
          <a:xfrm rot="5400000" flipH="1" flipV="1">
            <a:off x="177438" y="3162535"/>
            <a:ext cx="919765" cy="526772"/>
          </a:xfrm>
          <a:prstGeom prst="uturnArrow">
            <a:avLst>
              <a:gd name="adj1" fmla="val 21115"/>
              <a:gd name="adj2" fmla="val 25000"/>
              <a:gd name="adj3" fmla="val 48304"/>
              <a:gd name="adj4" fmla="val 46809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C9500BE-FE47-DA04-8EA6-8ED54B9106AC}"/>
              </a:ext>
            </a:extLst>
          </p:cNvPr>
          <p:cNvSpPr txBox="1"/>
          <p:nvPr/>
        </p:nvSpPr>
        <p:spPr>
          <a:xfrm>
            <a:off x="702146" y="3610745"/>
            <a:ext cx="47868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" altLang="ja-JP" sz="2400" dirty="0"/>
              <a:t>Stability by pressure distribution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3ED10B-92B6-0246-4C76-6ECB5FD838D0}"/>
              </a:ext>
            </a:extLst>
          </p:cNvPr>
          <p:cNvSpPr txBox="1"/>
          <p:nvPr/>
        </p:nvSpPr>
        <p:spPr>
          <a:xfrm>
            <a:off x="4119965" y="305659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e</a:t>
            </a:r>
            <a:r>
              <a:rPr kumimoji="1" lang="en-US" altLang="ja-JP" dirty="0" err="1"/>
              <a:t>tc</a:t>
            </a:r>
            <a:r>
              <a:rPr kumimoji="1" lang="en-US" altLang="ja-JP" dirty="0"/>
              <a:t>…</a:t>
            </a:r>
            <a:endParaRPr kumimoji="1" lang="ja-JP" altLang="en-US"/>
          </a:p>
        </p:txBody>
      </p:sp>
      <p:pic>
        <p:nvPicPr>
          <p:cNvPr id="5" name="図 4" descr="時計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EB34A6EC-7FED-9A97-FA21-C4701665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79" y="5876777"/>
            <a:ext cx="4458804" cy="729804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441F30B-BBC7-F979-7FAA-2B9A39CA5529}"/>
              </a:ext>
            </a:extLst>
          </p:cNvPr>
          <p:cNvGrpSpPr/>
          <p:nvPr/>
        </p:nvGrpSpPr>
        <p:grpSpPr>
          <a:xfrm>
            <a:off x="5371535" y="5016108"/>
            <a:ext cx="2653353" cy="1641109"/>
            <a:chOff x="9331007" y="4809393"/>
            <a:chExt cx="2653353" cy="1641109"/>
          </a:xfrm>
        </p:grpSpPr>
        <p:pic>
          <p:nvPicPr>
            <p:cNvPr id="42" name="図 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225A2636-8F28-4011-F5C4-5C3EC2ABB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1007" y="5305415"/>
              <a:ext cx="2653353" cy="551837"/>
            </a:xfrm>
            <a:prstGeom prst="rect">
              <a:avLst/>
            </a:prstGeom>
          </p:spPr>
        </p:pic>
        <p:pic>
          <p:nvPicPr>
            <p:cNvPr id="47" name="図 46" descr="テキスト, ホワイトボード&#10;&#10;自動的に生成された説明">
              <a:extLst>
                <a:ext uri="{FF2B5EF4-FFF2-40B4-BE49-F238E27FC236}">
                  <a16:creationId xmlns:a16="http://schemas.microsoft.com/office/drawing/2014/main" id="{058FA81F-EE24-988A-0C20-7CB9D4E31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01838" y="5857252"/>
              <a:ext cx="1819574" cy="551838"/>
            </a:xfrm>
            <a:prstGeom prst="rect">
              <a:avLst/>
            </a:prstGeom>
          </p:spPr>
        </p:pic>
        <p:sp>
          <p:nvSpPr>
            <p:cNvPr id="57" name="角丸四角形 56">
              <a:extLst>
                <a:ext uri="{FF2B5EF4-FFF2-40B4-BE49-F238E27FC236}">
                  <a16:creationId xmlns:a16="http://schemas.microsoft.com/office/drawing/2014/main" id="{77DE5CAE-D8DF-53C4-A3FE-E126EACCECFE}"/>
                </a:ext>
              </a:extLst>
            </p:cNvPr>
            <p:cNvSpPr/>
            <p:nvPr/>
          </p:nvSpPr>
          <p:spPr>
            <a:xfrm>
              <a:off x="9336267" y="4982555"/>
              <a:ext cx="2639896" cy="1467947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6" name="図 55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1BC65C16-ECA1-5F20-DFE7-7301E74B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08109" y="4809393"/>
              <a:ext cx="1407031" cy="426234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2D694339-9E62-F982-F93A-BA540601C828}"/>
              </a:ext>
            </a:extLst>
          </p:cNvPr>
          <p:cNvGrpSpPr/>
          <p:nvPr/>
        </p:nvGrpSpPr>
        <p:grpSpPr>
          <a:xfrm>
            <a:off x="8011296" y="1729407"/>
            <a:ext cx="3758631" cy="5140800"/>
            <a:chOff x="5577636" y="1735681"/>
            <a:chExt cx="3758631" cy="5140800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4D2D1944-82D0-C036-17D4-727B950E4E9F}"/>
                </a:ext>
              </a:extLst>
            </p:cNvPr>
            <p:cNvGrpSpPr/>
            <p:nvPr/>
          </p:nvGrpSpPr>
          <p:grpSpPr>
            <a:xfrm>
              <a:off x="5577636" y="1735681"/>
              <a:ext cx="3758631" cy="5140800"/>
              <a:chOff x="5577636" y="1735681"/>
              <a:chExt cx="3758631" cy="5140800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5CBE0860-9BD7-1B47-2E1A-886F2608AEED}"/>
                  </a:ext>
                </a:extLst>
              </p:cNvPr>
              <p:cNvGrpSpPr/>
              <p:nvPr/>
            </p:nvGrpSpPr>
            <p:grpSpPr>
              <a:xfrm>
                <a:off x="5671094" y="1735681"/>
                <a:ext cx="3665173" cy="5140800"/>
                <a:chOff x="6204169" y="2030208"/>
                <a:chExt cx="3597171" cy="5045420"/>
              </a:xfrm>
            </p:grpSpPr>
            <p:pic>
              <p:nvPicPr>
                <p:cNvPr id="10" name="図 9" descr="グラフ&#10;&#10;自動的に生成された説明">
                  <a:extLst>
                    <a:ext uri="{FF2B5EF4-FFF2-40B4-BE49-F238E27FC236}">
                      <a16:creationId xmlns:a16="http://schemas.microsoft.com/office/drawing/2014/main" id="{F96565CB-38FC-B1AD-EE2E-2AAC66A1E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04170" y="2053072"/>
                  <a:ext cx="3507098" cy="4804928"/>
                </a:xfrm>
                <a:prstGeom prst="rect">
                  <a:avLst/>
                </a:prstGeom>
              </p:spPr>
            </p:pic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348648A5-D4DE-D190-4356-58B985854964}"/>
                    </a:ext>
                  </a:extLst>
                </p:cNvPr>
                <p:cNvSpPr/>
                <p:nvPr/>
              </p:nvSpPr>
              <p:spPr>
                <a:xfrm>
                  <a:off x="6218085" y="2030208"/>
                  <a:ext cx="214641" cy="7159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" name="図 10">
                  <a:extLst>
                    <a:ext uri="{FF2B5EF4-FFF2-40B4-BE49-F238E27FC236}">
                      <a16:creationId xmlns:a16="http://schemas.microsoft.com/office/drawing/2014/main" id="{DF7CA153-D082-ADCE-64C1-24BE389FE9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5964" r="86164"/>
                <a:stretch/>
              </p:blipFill>
              <p:spPr>
                <a:xfrm>
                  <a:off x="6415618" y="2173216"/>
                  <a:ext cx="302983" cy="2078822"/>
                </a:xfrm>
                <a:prstGeom prst="rect">
                  <a:avLst/>
                </a:prstGeom>
              </p:spPr>
            </p:pic>
            <p:pic>
              <p:nvPicPr>
                <p:cNvPr id="16" name="図 15">
                  <a:extLst>
                    <a:ext uri="{FF2B5EF4-FFF2-40B4-BE49-F238E27FC236}">
                      <a16:creationId xmlns:a16="http://schemas.microsoft.com/office/drawing/2014/main" id="{7B1E17F0-9357-3F18-5E4A-8B33CB43F9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" t="82234" r="-2424"/>
                <a:stretch/>
              </p:blipFill>
              <p:spPr>
                <a:xfrm>
                  <a:off x="6204169" y="4127108"/>
                  <a:ext cx="3597171" cy="418076"/>
                </a:xfrm>
                <a:prstGeom prst="rect">
                  <a:avLst/>
                </a:prstGeom>
              </p:spPr>
            </p:pic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666B71D8-D357-FAAB-EED6-61666FCCE802}"/>
                    </a:ext>
                  </a:extLst>
                </p:cNvPr>
                <p:cNvSpPr/>
                <p:nvPr/>
              </p:nvSpPr>
              <p:spPr>
                <a:xfrm>
                  <a:off x="6432726" y="3978193"/>
                  <a:ext cx="244221" cy="3347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" name="図 22">
                  <a:extLst>
                    <a:ext uri="{FF2B5EF4-FFF2-40B4-BE49-F238E27FC236}">
                      <a16:creationId xmlns:a16="http://schemas.microsoft.com/office/drawing/2014/main" id="{60D5D60C-B9F0-1E62-4AEF-6905841777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" t="82234" r="-2424"/>
                <a:stretch/>
              </p:blipFill>
              <p:spPr>
                <a:xfrm>
                  <a:off x="6204169" y="6657552"/>
                  <a:ext cx="3597171" cy="418076"/>
                </a:xfrm>
                <a:prstGeom prst="rect">
                  <a:avLst/>
                </a:prstGeom>
              </p:spPr>
            </p:pic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83B3AFDF-4CDE-335F-5584-6175E2BAFC5B}"/>
                    </a:ext>
                  </a:extLst>
                </p:cNvPr>
                <p:cNvSpPr/>
                <p:nvPr/>
              </p:nvSpPr>
              <p:spPr>
                <a:xfrm>
                  <a:off x="6348570" y="6561302"/>
                  <a:ext cx="326795" cy="3347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39689E64-7FFF-D1AD-4B8C-0B0CCD3E2E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-751" t="16390" r="93082" b="30642"/>
              <a:stretch/>
            </p:blipFill>
            <p:spPr>
              <a:xfrm>
                <a:off x="5577636" y="2029983"/>
                <a:ext cx="362517" cy="1677780"/>
              </a:xfrm>
              <a:prstGeom prst="rect">
                <a:avLst/>
              </a:pr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DCE460FA-E61A-5488-F010-C8DD63794A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-203" t="18335" r="93237" b="31817"/>
              <a:stretch/>
            </p:blipFill>
            <p:spPr>
              <a:xfrm>
                <a:off x="5663408" y="4321724"/>
                <a:ext cx="332135" cy="1592584"/>
              </a:xfrm>
              <a:prstGeom prst="rect">
                <a:avLst/>
              </a:prstGeom>
            </p:spPr>
          </p:pic>
          <p:sp>
            <p:nvSpPr>
              <p:cNvPr id="51" name="右矢印 50">
                <a:extLst>
                  <a:ext uri="{FF2B5EF4-FFF2-40B4-BE49-F238E27FC236}">
                    <a16:creationId xmlns:a16="http://schemas.microsoft.com/office/drawing/2014/main" id="{B4E9B336-E2B5-7154-1556-0EAB14F38BB6}"/>
                  </a:ext>
                </a:extLst>
              </p:cNvPr>
              <p:cNvSpPr/>
              <p:nvPr/>
            </p:nvSpPr>
            <p:spPr>
              <a:xfrm>
                <a:off x="7059863" y="2038411"/>
                <a:ext cx="628315" cy="10772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右矢印 51">
                <a:extLst>
                  <a:ext uri="{FF2B5EF4-FFF2-40B4-BE49-F238E27FC236}">
                    <a16:creationId xmlns:a16="http://schemas.microsoft.com/office/drawing/2014/main" id="{B5AE81E2-7EE3-5C1E-FE51-511BCB34B40F}"/>
                  </a:ext>
                </a:extLst>
              </p:cNvPr>
              <p:cNvSpPr/>
              <p:nvPr/>
            </p:nvSpPr>
            <p:spPr>
              <a:xfrm rot="10800000">
                <a:off x="8409958" y="3425922"/>
                <a:ext cx="628315" cy="10772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15F8BDB-34B9-4099-9F9A-928E2A227D3F}"/>
                  </a:ext>
                </a:extLst>
              </p:cNvPr>
              <p:cNvSpPr txBox="1"/>
              <p:nvPr/>
            </p:nvSpPr>
            <p:spPr>
              <a:xfrm>
                <a:off x="6893754" y="2126983"/>
                <a:ext cx="1215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R</a:t>
                </a:r>
                <a:r>
                  <a:rPr kumimoji="1" lang="en-US" altLang="ja-JP" dirty="0"/>
                  <a:t>epulsive</a:t>
                </a:r>
                <a:endParaRPr kumimoji="1" lang="ja-JP" altLang="en-US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91982C8-C27E-79CA-71D8-6D23AD7701FB}"/>
                  </a:ext>
                </a:extLst>
              </p:cNvPr>
              <p:cNvSpPr txBox="1"/>
              <p:nvPr/>
            </p:nvSpPr>
            <p:spPr>
              <a:xfrm>
                <a:off x="8048003" y="3500259"/>
                <a:ext cx="1204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Confining</a:t>
                </a:r>
                <a:endParaRPr kumimoji="1" lang="ja-JP" altLang="en-US"/>
              </a:p>
            </p:txBody>
          </p:sp>
        </p:grp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2F6C4701-D4D0-C11A-B03C-959D062E5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001" r="86094" b="16674"/>
            <a:stretch/>
          </p:blipFill>
          <p:spPr>
            <a:xfrm>
              <a:off x="5903972" y="4298943"/>
              <a:ext cx="291279" cy="2057145"/>
            </a:xfrm>
            <a:prstGeom prst="rect">
              <a:avLst/>
            </a:prstGeom>
          </p:spPr>
        </p:pic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EB73FA7-9F3E-5E59-7BD8-BC1E47423ECD}"/>
              </a:ext>
            </a:extLst>
          </p:cNvPr>
          <p:cNvSpPr txBox="1"/>
          <p:nvPr/>
        </p:nvSpPr>
        <p:spPr>
          <a:xfrm>
            <a:off x="9590096" y="1528784"/>
            <a:ext cx="2672526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Burkert, </a:t>
            </a:r>
            <a:r>
              <a:rPr lang="en" altLang="ja-JP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Elouadrhiri</a:t>
            </a:r>
            <a:r>
              <a:rPr lang="en" altLang="ja-JP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ja-JP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Girod</a:t>
            </a:r>
            <a:r>
              <a:rPr lang="en" altLang="ja-JP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" altLang="ja-JP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Vol.557, 396 (2018)</a:t>
            </a:r>
            <a:endParaRPr lang="en" altLang="ja-JP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05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8F41A70-385E-F051-4900-8733A12C19F8}"/>
              </a:ext>
            </a:extLst>
          </p:cNvPr>
          <p:cNvSpPr txBox="1"/>
          <p:nvPr/>
        </p:nvSpPr>
        <p:spPr>
          <a:xfrm>
            <a:off x="8573408" y="6149008"/>
            <a:ext cx="39496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Burkert, Elouadrhiri, Girod (2021)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BE271C6-8E92-6B05-9C63-8A014BACAC74}"/>
              </a:ext>
            </a:extLst>
          </p:cNvPr>
          <p:cNvSpPr/>
          <p:nvPr/>
        </p:nvSpPr>
        <p:spPr>
          <a:xfrm>
            <a:off x="10542811" y="4072410"/>
            <a:ext cx="1537246" cy="273008"/>
          </a:xfrm>
          <a:prstGeom prst="rect">
            <a:avLst/>
          </a:prstGeom>
          <a:solidFill>
            <a:srgbClr val="009D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/>
              <a:t>C</a:t>
            </a:r>
            <a:r>
              <a:rPr kumimoji="1" lang="en" altLang="ja-JP" dirty="0"/>
              <a:t>urrent</a:t>
            </a:r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93FBCA6-EBE8-05DB-A1C3-60D6C7BC33ED}"/>
              </a:ext>
            </a:extLst>
          </p:cNvPr>
          <p:cNvSpPr/>
          <p:nvPr/>
        </p:nvSpPr>
        <p:spPr>
          <a:xfrm>
            <a:off x="10544797" y="4359496"/>
            <a:ext cx="1535260" cy="273008"/>
          </a:xfrm>
          <a:prstGeom prst="rect">
            <a:avLst/>
          </a:prstGeom>
          <a:solidFill>
            <a:srgbClr val="8ACE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Future</a:t>
            </a:r>
            <a:endParaRPr kumimoji="1" lang="ja-JP" altLang="en-US"/>
          </a:p>
        </p:txBody>
      </p:sp>
      <p:pic>
        <p:nvPicPr>
          <p:cNvPr id="63" name="図 62" descr="ゲージ, 時計 が含まれている画像&#10;&#10;自動的に生成された説明">
            <a:extLst>
              <a:ext uri="{FF2B5EF4-FFF2-40B4-BE49-F238E27FC236}">
                <a16:creationId xmlns:a16="http://schemas.microsoft.com/office/drawing/2014/main" id="{20CD0E62-422F-AEBB-2031-30984C2B92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8597" y="2117535"/>
            <a:ext cx="1943100" cy="673100"/>
          </a:xfrm>
          <a:prstGeom prst="rect">
            <a:avLst/>
          </a:prstGeom>
        </p:spPr>
      </p:pic>
      <p:pic>
        <p:nvPicPr>
          <p:cNvPr id="65" name="図 6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16F55C8-A8B9-82D1-0C24-DF236F0D27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4286" y="3328696"/>
            <a:ext cx="635000" cy="406400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71F563C-5FC1-A7CD-1217-984E902D7523}"/>
              </a:ext>
            </a:extLst>
          </p:cNvPr>
          <p:cNvSpPr txBox="1"/>
          <p:nvPr/>
        </p:nvSpPr>
        <p:spPr>
          <a:xfrm>
            <a:off x="5586109" y="1771055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EMT matrix element</a:t>
            </a:r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5A5B041-B311-9509-A8EA-1A028FE797B9}"/>
              </a:ext>
            </a:extLst>
          </p:cNvPr>
          <p:cNvSpPr txBox="1"/>
          <p:nvPr/>
        </p:nvSpPr>
        <p:spPr>
          <a:xfrm>
            <a:off x="5487912" y="3228629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/>
              <a:t>G</a:t>
            </a:r>
            <a:r>
              <a:rPr kumimoji="1" lang="en" altLang="ja-JP" dirty="0"/>
              <a:t>ravitational </a:t>
            </a:r>
          </a:p>
          <a:p>
            <a:r>
              <a:rPr kumimoji="1" lang="en" altLang="ja-JP" dirty="0"/>
              <a:t>form factor</a:t>
            </a:r>
            <a:endParaRPr kumimoji="1" lang="ja-JP" altLang="en-US"/>
          </a:p>
        </p:txBody>
      </p:sp>
      <p:sp>
        <p:nvSpPr>
          <p:cNvPr id="70" name="下矢印 69">
            <a:extLst>
              <a:ext uri="{FF2B5EF4-FFF2-40B4-BE49-F238E27FC236}">
                <a16:creationId xmlns:a16="http://schemas.microsoft.com/office/drawing/2014/main" id="{09EA91B2-5656-DF65-79FA-DE4A0F49248E}"/>
              </a:ext>
            </a:extLst>
          </p:cNvPr>
          <p:cNvSpPr/>
          <p:nvPr/>
        </p:nvSpPr>
        <p:spPr>
          <a:xfrm>
            <a:off x="6484079" y="3952769"/>
            <a:ext cx="332135" cy="3093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" name="図 72" descr="挿絵, ダニ が含まれている画像&#10;&#10;自動的に生成された説明">
            <a:extLst>
              <a:ext uri="{FF2B5EF4-FFF2-40B4-BE49-F238E27FC236}">
                <a16:creationId xmlns:a16="http://schemas.microsoft.com/office/drawing/2014/main" id="{1D13BE51-78C1-55B7-F4BA-A2060886A6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6096" y="4286934"/>
            <a:ext cx="1308100" cy="431800"/>
          </a:xfrm>
          <a:prstGeom prst="rect">
            <a:avLst/>
          </a:prstGeom>
        </p:spPr>
      </p:pic>
      <p:sp>
        <p:nvSpPr>
          <p:cNvPr id="75" name="下矢印 74">
            <a:extLst>
              <a:ext uri="{FF2B5EF4-FFF2-40B4-BE49-F238E27FC236}">
                <a16:creationId xmlns:a16="http://schemas.microsoft.com/office/drawing/2014/main" id="{7196B58D-ED6C-F530-413D-511986C215F2}"/>
              </a:ext>
            </a:extLst>
          </p:cNvPr>
          <p:cNvSpPr/>
          <p:nvPr/>
        </p:nvSpPr>
        <p:spPr>
          <a:xfrm>
            <a:off x="6467448" y="2841440"/>
            <a:ext cx="332135" cy="3093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49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ja-JP" sz="5400" dirty="0"/>
              <a:t>MIT bag model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EFA44B-5749-7D50-15A9-A02893D8B821}"/>
              </a:ext>
            </a:extLst>
          </p:cNvPr>
          <p:cNvSpPr/>
          <p:nvPr/>
        </p:nvSpPr>
        <p:spPr>
          <a:xfrm>
            <a:off x="8259026" y="1885339"/>
            <a:ext cx="3410881" cy="212186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ACC53212-E93F-0140-364C-486C79A3F79A}"/>
              </a:ext>
            </a:extLst>
          </p:cNvPr>
          <p:cNvSpPr/>
          <p:nvPr/>
        </p:nvSpPr>
        <p:spPr>
          <a:xfrm>
            <a:off x="8683570" y="2115362"/>
            <a:ext cx="1654628" cy="1654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2E47096-04DA-C4D4-0FF2-6C3C995CD993}"/>
              </a:ext>
            </a:extLst>
          </p:cNvPr>
          <p:cNvCxnSpPr>
            <a:endCxn id="4" idx="6"/>
          </p:cNvCxnSpPr>
          <p:nvPr/>
        </p:nvCxnSpPr>
        <p:spPr>
          <a:xfrm>
            <a:off x="9510884" y="2942676"/>
            <a:ext cx="8273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8D6631-4C41-8457-A9D0-43E6353BD05E}"/>
              </a:ext>
            </a:extLst>
          </p:cNvPr>
          <p:cNvSpPr txBox="1"/>
          <p:nvPr/>
        </p:nvSpPr>
        <p:spPr>
          <a:xfrm>
            <a:off x="8817898" y="2436118"/>
            <a:ext cx="148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600" dirty="0"/>
              <a:t>perturbative </a:t>
            </a:r>
          </a:p>
          <a:p>
            <a:r>
              <a:rPr kumimoji="1" lang="en" altLang="ja-JP" sz="1600" dirty="0"/>
              <a:t>vacuum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2E8045-EEB3-1A23-07D5-A33A29877ED3}"/>
              </a:ext>
            </a:extLst>
          </p:cNvPr>
          <p:cNvSpPr txBox="1"/>
          <p:nvPr/>
        </p:nvSpPr>
        <p:spPr>
          <a:xfrm>
            <a:off x="10326885" y="2314369"/>
            <a:ext cx="133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600" dirty="0">
                <a:solidFill>
                  <a:schemeClr val="bg1"/>
                </a:solidFill>
              </a:rPr>
              <a:t>Non-perturbative</a:t>
            </a:r>
          </a:p>
          <a:p>
            <a:r>
              <a:rPr kumimoji="1" lang="en" altLang="ja-JP" sz="1600" dirty="0">
                <a:solidFill>
                  <a:schemeClr val="bg1"/>
                </a:solidFill>
              </a:rPr>
              <a:t>vacuum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88F23A-7C7B-B8E7-6DF5-50C9E5253F2D}"/>
              </a:ext>
            </a:extLst>
          </p:cNvPr>
          <p:cNvSpPr txBox="1"/>
          <p:nvPr/>
        </p:nvSpPr>
        <p:spPr>
          <a:xfrm>
            <a:off x="9584391" y="2903054"/>
            <a:ext cx="68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〜1fm</a:t>
            </a:r>
            <a:endParaRPr kumimoji="1" lang="ja-JP" altLang="en-US" sz="1400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D6950408-20AC-ADB6-8691-655806A699D2}"/>
              </a:ext>
            </a:extLst>
          </p:cNvPr>
          <p:cNvSpPr/>
          <p:nvPr/>
        </p:nvSpPr>
        <p:spPr>
          <a:xfrm rot="19079637">
            <a:off x="8895244" y="3253524"/>
            <a:ext cx="315918" cy="2819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99CFEA0-6E8C-AF25-47D5-2F93EA789D16}"/>
                  </a:ext>
                </a:extLst>
              </p:cNvPr>
              <p:cNvSpPr txBox="1"/>
              <p:nvPr/>
            </p:nvSpPr>
            <p:spPr>
              <a:xfrm>
                <a:off x="9084291" y="3373980"/>
                <a:ext cx="1547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1400" dirty="0"/>
                  <a:t>: Bag pressure</a:t>
                </a:r>
                <a:endParaRPr kumimoji="1" lang="ja-JP" altLang="en-US" sz="14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99CFEA0-6E8C-AF25-47D5-2F93EA789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291" y="3373980"/>
                <a:ext cx="1547218" cy="307777"/>
              </a:xfrm>
              <a:prstGeom prst="rect">
                <a:avLst/>
              </a:prstGeom>
              <a:blipFill>
                <a:blip r:embed="rId2"/>
                <a:stretch>
                  <a:fillRect t="-4000" b="-2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CD293EC-B6C2-4B88-C4A2-A4A1326F09BA}"/>
              </a:ext>
            </a:extLst>
          </p:cNvPr>
          <p:cNvGrpSpPr/>
          <p:nvPr/>
        </p:nvGrpSpPr>
        <p:grpSpPr>
          <a:xfrm>
            <a:off x="8999302" y="4509219"/>
            <a:ext cx="2038223" cy="433505"/>
            <a:chOff x="8384118" y="2032098"/>
            <a:chExt cx="2867091" cy="627655"/>
          </a:xfrm>
        </p:grpSpPr>
        <p:pic>
          <p:nvPicPr>
            <p:cNvPr id="20" name="図 19" descr="ダイアグラム&#10;&#10;中程度の精度で自動的に生成された説明">
              <a:extLst>
                <a:ext uri="{FF2B5EF4-FFF2-40B4-BE49-F238E27FC236}">
                  <a16:creationId xmlns:a16="http://schemas.microsoft.com/office/drawing/2014/main" id="{E1058068-8C48-EE5E-6954-25C962161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25" t="1" b="1953"/>
            <a:stretch/>
          </p:blipFill>
          <p:spPr>
            <a:xfrm>
              <a:off x="9079607" y="2032098"/>
              <a:ext cx="2171602" cy="627655"/>
            </a:xfrm>
            <a:prstGeom prst="rect">
              <a:avLst/>
            </a:prstGeom>
          </p:spPr>
        </p:pic>
        <p:pic>
          <p:nvPicPr>
            <p:cNvPr id="21" name="図 20" descr="テキスト&#10;&#10;自動的に生成された説明">
              <a:extLst>
                <a:ext uri="{FF2B5EF4-FFF2-40B4-BE49-F238E27FC236}">
                  <a16:creationId xmlns:a16="http://schemas.microsoft.com/office/drawing/2014/main" id="{1C1A2372-C2D7-7890-AF67-44256F9E4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857" t="11686" r="46034" b="17279"/>
            <a:stretch/>
          </p:blipFill>
          <p:spPr>
            <a:xfrm>
              <a:off x="8384118" y="2062726"/>
              <a:ext cx="695489" cy="550828"/>
            </a:xfrm>
            <a:prstGeom prst="rect">
              <a:avLst/>
            </a:prstGeom>
          </p:spPr>
        </p:pic>
      </p:grpSp>
      <p:pic>
        <p:nvPicPr>
          <p:cNvPr id="13" name="コンテンツ プレースホルダー 14">
            <a:extLst>
              <a:ext uri="{FF2B5EF4-FFF2-40B4-BE49-F238E27FC236}">
                <a16:creationId xmlns:a16="http://schemas.microsoft.com/office/drawing/2014/main" id="{90A709C3-9F6A-88E5-A588-DC7132741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588" y="2029658"/>
            <a:ext cx="7538722" cy="707717"/>
          </a:xfrm>
          <a:ln>
            <a:noFill/>
          </a:ln>
        </p:spPr>
      </p:pic>
      <p:sp>
        <p:nvSpPr>
          <p:cNvPr id="16" name="下矢印 15">
            <a:extLst>
              <a:ext uri="{FF2B5EF4-FFF2-40B4-BE49-F238E27FC236}">
                <a16:creationId xmlns:a16="http://schemas.microsoft.com/office/drawing/2014/main" id="{E58CD7BF-8B21-09A4-3A24-9053E660675E}"/>
              </a:ext>
            </a:extLst>
          </p:cNvPr>
          <p:cNvSpPr/>
          <p:nvPr/>
        </p:nvSpPr>
        <p:spPr>
          <a:xfrm rot="16200000">
            <a:off x="805956" y="2768224"/>
            <a:ext cx="194626" cy="527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8B54AF6-0DEB-DF3C-7124-F68BB271C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998" y="2801491"/>
            <a:ext cx="4999275" cy="531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75815737-18F9-79DF-E75D-BDD15DD591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9924"/>
          <a:stretch/>
        </p:blipFill>
        <p:spPr>
          <a:xfrm>
            <a:off x="903269" y="3603877"/>
            <a:ext cx="3911600" cy="115971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02D542-8003-08A9-48A0-CF123256D966}"/>
                  </a:ext>
                </a:extLst>
              </p:cNvPr>
              <p:cNvSpPr txBox="1"/>
              <p:nvPr/>
            </p:nvSpPr>
            <p:spPr>
              <a:xfrm>
                <a:off x="852095" y="4812762"/>
                <a:ext cx="625137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1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" altLang="ja-JP" sz="1400" dirty="0"/>
                  <a:t> : Pauli matrix</a:t>
                </a:r>
                <a:r>
                  <a:rPr kumimoji="1" lang="en-US" altLang="ja-JP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 </a:t>
                </a:r>
                <a:r>
                  <a:rPr lang="en-US" altLang="ja-JP" sz="1400" dirty="0"/>
                  <a:t>: 2-component spinor,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400" dirty="0"/>
                  <a:t> : Spherical Bessel function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702D542-8003-08A9-48A0-CF123256D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95" y="4812762"/>
                <a:ext cx="6251378" cy="307777"/>
              </a:xfrm>
              <a:prstGeom prst="rect">
                <a:avLst/>
              </a:prstGeom>
              <a:blipFill>
                <a:blip r:embed="rId9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24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D67D268D-0E92-23E5-97A0-B80CA039F4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43" t="60076" r="13934"/>
          <a:stretch/>
        </p:blipFill>
        <p:spPr>
          <a:xfrm>
            <a:off x="4895585" y="3992901"/>
            <a:ext cx="3169315" cy="770688"/>
          </a:xfrm>
          <a:prstGeom prst="rect">
            <a:avLst/>
          </a:prstGeom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3864CFF-4DA4-F5DA-E656-444B17E12ECC}"/>
                  </a:ext>
                </a:extLst>
              </p:cNvPr>
              <p:cNvSpPr txBox="1"/>
              <p:nvPr/>
            </p:nvSpPr>
            <p:spPr>
              <a:xfrm>
                <a:off x="9802109" y="2614029"/>
                <a:ext cx="347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3864CFF-4DA4-F5DA-E656-444B17E1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109" y="2614029"/>
                <a:ext cx="3471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図 37">
            <a:extLst>
              <a:ext uri="{FF2B5EF4-FFF2-40B4-BE49-F238E27FC236}">
                <a16:creationId xmlns:a16="http://schemas.microsoft.com/office/drawing/2014/main" id="{8C9DFD07-7125-9BDE-7CA9-BE767B88EA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5075" y="5196661"/>
            <a:ext cx="2332902" cy="1627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DB3FC79-CD48-D0E9-CC43-B2785928FB64}"/>
                  </a:ext>
                </a:extLst>
              </p:cNvPr>
              <p:cNvSpPr txBox="1"/>
              <p:nvPr/>
            </p:nvSpPr>
            <p:spPr>
              <a:xfrm>
                <a:off x="538458" y="6200358"/>
                <a:ext cx="1139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=2.04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DB3FC79-CD48-D0E9-CC43-B2785928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8" y="6200358"/>
                <a:ext cx="113915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1EAC7B5-DC2F-28A9-E3F2-C0C8B6EAE065}"/>
                  </a:ext>
                </a:extLst>
              </p:cNvPr>
              <p:cNvSpPr txBox="1"/>
              <p:nvPr/>
            </p:nvSpPr>
            <p:spPr>
              <a:xfrm>
                <a:off x="4067641" y="6243441"/>
                <a:ext cx="11344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=5.40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51EAC7B5-DC2F-28A9-E3F2-C0C8B6EAE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641" y="6243441"/>
                <a:ext cx="1134413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図 29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FC9D563B-5C09-6A13-1B5A-E0A2259898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164" t="23598" r="48043" b="60458"/>
          <a:stretch/>
        </p:blipFill>
        <p:spPr>
          <a:xfrm>
            <a:off x="2985202" y="5243496"/>
            <a:ext cx="187132" cy="188959"/>
          </a:xfrm>
          <a:prstGeom prst="rect">
            <a:avLst/>
          </a:prstGeom>
          <a:ln w="28575">
            <a:noFill/>
          </a:ln>
        </p:spPr>
      </p:pic>
      <p:pic>
        <p:nvPicPr>
          <p:cNvPr id="31" name="図 30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67600181-C72D-F322-7A0B-5BE445048D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164" t="40104" r="48854" b="39924"/>
          <a:stretch/>
        </p:blipFill>
        <p:spPr>
          <a:xfrm>
            <a:off x="2747756" y="5820990"/>
            <a:ext cx="176748" cy="249554"/>
          </a:xfrm>
          <a:prstGeom prst="rect">
            <a:avLst/>
          </a:prstGeom>
          <a:ln w="28575">
            <a:noFill/>
          </a:ln>
        </p:spPr>
      </p:pic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2E80D6F5-9697-DBB0-FFCC-9130D8A3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6856"/>
            <a:ext cx="2743200" cy="365125"/>
          </a:xfrm>
        </p:spPr>
        <p:txBody>
          <a:bodyPr/>
          <a:lstStyle/>
          <a:p>
            <a:fld id="{58B9B908-2D53-434A-A8C1-2EB28032BDE0}" type="slidenum">
              <a:rPr kumimoji="1" lang="ja-JP" altLang="en-US" smtClean="0"/>
              <a:t>3</a:t>
            </a:fld>
            <a:r>
              <a:rPr kumimoji="1" lang="en-US" altLang="ja-JP" dirty="0"/>
              <a:t>/8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215BB8A-72CE-A966-0F18-1AA9F4496D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9822" y="5201375"/>
            <a:ext cx="2326701" cy="158239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EEDB1D6-EBF2-C338-4725-ABAC3DFF2701}"/>
              </a:ext>
            </a:extLst>
          </p:cNvPr>
          <p:cNvSpPr txBox="1"/>
          <p:nvPr/>
        </p:nvSpPr>
        <p:spPr>
          <a:xfrm>
            <a:off x="5649732" y="170152"/>
            <a:ext cx="638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400" dirty="0"/>
              <a:t>A. </a:t>
            </a:r>
            <a:r>
              <a:rPr lang="en" altLang="ja-JP" sz="1400" dirty="0" err="1"/>
              <a:t>Chodos</a:t>
            </a:r>
            <a:r>
              <a:rPr lang="en" altLang="ja-JP" sz="1400" dirty="0"/>
              <a:t>, R. L. Jaffe, K. Johnson, C. B. Thorn, and V. F. Weisskopf, New extended model of hadrons, Phys. Rev. D 9, 3471 (1974).</a:t>
            </a:r>
            <a:endParaRPr lang="ja-JP" altLang="en-US" sz="1400"/>
          </a:p>
        </p:txBody>
      </p:sp>
      <p:pic>
        <p:nvPicPr>
          <p:cNvPr id="36" name="図 35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B8C3D96C-383E-5567-5C9E-D0168E191E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164" t="23598" r="48043" b="60458"/>
          <a:stretch/>
        </p:blipFill>
        <p:spPr>
          <a:xfrm>
            <a:off x="5807514" y="5245925"/>
            <a:ext cx="187132" cy="188959"/>
          </a:xfrm>
          <a:prstGeom prst="rect">
            <a:avLst/>
          </a:prstGeom>
          <a:ln w="28575">
            <a:noFill/>
          </a:ln>
        </p:spPr>
      </p:pic>
      <p:pic>
        <p:nvPicPr>
          <p:cNvPr id="37" name="図 36" descr="テキスト, 手紙, ホワイトボード&#10;&#10;自動的に生成された説明">
            <a:extLst>
              <a:ext uri="{FF2B5EF4-FFF2-40B4-BE49-F238E27FC236}">
                <a16:creationId xmlns:a16="http://schemas.microsoft.com/office/drawing/2014/main" id="{D4569A66-A48A-AF7F-2CA4-C4E9306C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164" t="40104" r="48854" b="39924"/>
          <a:stretch/>
        </p:blipFill>
        <p:spPr>
          <a:xfrm>
            <a:off x="6702930" y="5720514"/>
            <a:ext cx="176748" cy="249554"/>
          </a:xfrm>
          <a:prstGeom prst="rect">
            <a:avLst/>
          </a:prstGeom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E2AD00-044E-2147-A94D-C217DF8B1631}"/>
                  </a:ext>
                </a:extLst>
              </p:cNvPr>
              <p:cNvSpPr txBox="1"/>
              <p:nvPr/>
            </p:nvSpPr>
            <p:spPr>
              <a:xfrm>
                <a:off x="9879705" y="3633129"/>
                <a:ext cx="1839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=97.5 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kumimoji="1" lang="en-US" altLang="ja-JP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E2AD00-044E-2147-A94D-C217DF8B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705" y="3633129"/>
                <a:ext cx="1839704" cy="338554"/>
              </a:xfrm>
              <a:prstGeom prst="rect">
                <a:avLst/>
              </a:prstGeom>
              <a:blipFill>
                <a:blip r:embed="rId1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図 40">
            <a:extLst>
              <a:ext uri="{FF2B5EF4-FFF2-40B4-BE49-F238E27FC236}">
                <a16:creationId xmlns:a16="http://schemas.microsoft.com/office/drawing/2014/main" id="{F19CE1C8-09D5-E139-35BD-E0192316A8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2661" y="4046821"/>
            <a:ext cx="3410881" cy="25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Pressure in MIT bag model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B14172-247F-BD14-754F-BA7520B6B353}"/>
              </a:ext>
            </a:extLst>
          </p:cNvPr>
          <p:cNvSpPr txBox="1"/>
          <p:nvPr/>
        </p:nvSpPr>
        <p:spPr>
          <a:xfrm>
            <a:off x="5595800" y="60877"/>
            <a:ext cx="6593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400" dirty="0" err="1">
                <a:solidFill>
                  <a:srgbClr val="211E1E"/>
                </a:solidFill>
                <a:effectLst/>
                <a:latin typeface="AdvOT483a8203"/>
              </a:rPr>
              <a:t>Neubelt</a:t>
            </a:r>
            <a:r>
              <a:rPr lang="en" altLang="ja-JP" sz="1400" dirty="0">
                <a:solidFill>
                  <a:srgbClr val="211E1E"/>
                </a:solidFill>
                <a:effectLst/>
                <a:latin typeface="AdvOT483a8203"/>
              </a:rPr>
              <a:t>, </a:t>
            </a:r>
            <a:r>
              <a:rPr lang="en" altLang="ja-JP" sz="1400" dirty="0" err="1">
                <a:solidFill>
                  <a:srgbClr val="211E1E"/>
                </a:solidFill>
                <a:effectLst/>
                <a:latin typeface="AdvOT483a8203"/>
              </a:rPr>
              <a:t>Sampino</a:t>
            </a:r>
            <a:r>
              <a:rPr lang="en" altLang="ja-JP" sz="1400" dirty="0">
                <a:solidFill>
                  <a:srgbClr val="211E1E"/>
                </a:solidFill>
                <a:effectLst/>
                <a:latin typeface="AdvOT483a8203"/>
              </a:rPr>
              <a:t>, Hudson, </a:t>
            </a:r>
            <a:r>
              <a:rPr lang="en" altLang="ja-JP" sz="1400" dirty="0" err="1">
                <a:solidFill>
                  <a:srgbClr val="211E1E"/>
                </a:solidFill>
                <a:effectLst/>
                <a:latin typeface="AdvOT483a8203"/>
              </a:rPr>
              <a:t>Tezgin</a:t>
            </a:r>
            <a:r>
              <a:rPr lang="en" altLang="ja-JP" sz="1400" dirty="0">
                <a:solidFill>
                  <a:srgbClr val="211E1E"/>
                </a:solidFill>
                <a:effectLst/>
                <a:latin typeface="AdvOT483a8203"/>
              </a:rPr>
              <a:t>, Schweitzer  PHYSICAL REVIEW D </a:t>
            </a:r>
            <a:r>
              <a:rPr lang="en" altLang="ja-JP" sz="1400" dirty="0">
                <a:solidFill>
                  <a:srgbClr val="211E1E"/>
                </a:solidFill>
                <a:effectLst/>
                <a:latin typeface="AdvOT19ee2aa8.B"/>
              </a:rPr>
              <a:t>101, </a:t>
            </a:r>
            <a:r>
              <a:rPr lang="en" altLang="ja-JP" sz="1400" dirty="0">
                <a:solidFill>
                  <a:srgbClr val="211E1E"/>
                </a:solidFill>
                <a:effectLst/>
                <a:latin typeface="AdvOT483a8203"/>
              </a:rPr>
              <a:t>034013 (2020) </a:t>
            </a:r>
            <a:endParaRPr lang="en" altLang="ja-JP" sz="1400" dirty="0">
              <a:effectLst/>
            </a:endParaRP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8C309464-2450-4269-6D19-73100310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763"/>
            <a:ext cx="2743200" cy="365125"/>
          </a:xfrm>
        </p:spPr>
        <p:txBody>
          <a:bodyPr/>
          <a:lstStyle/>
          <a:p>
            <a:fld id="{58B9B908-2D53-434A-A8C1-2EB28032BDE0}" type="slidenum">
              <a:rPr kumimoji="1" lang="ja-JP" altLang="en-US" smtClean="0"/>
              <a:t>4</a:t>
            </a:fld>
            <a:r>
              <a:rPr kumimoji="1" lang="en-US" altLang="ja-JP" dirty="0"/>
              <a:t>/8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81C1451-5D07-A770-E525-186A7FC67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" y="1972456"/>
            <a:ext cx="5228741" cy="61919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FFADED62-CDBE-062B-AFB8-D6526AF0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83" y="2620237"/>
            <a:ext cx="4207082" cy="30096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27A767E8-880A-C409-41BD-09997B004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977" y="2556254"/>
            <a:ext cx="3399587" cy="224355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F5DA0195-A226-169E-A5AC-7C0D33763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512" y="4571056"/>
            <a:ext cx="3293588" cy="2260683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35E864B-49A6-C3D6-C39A-E496A0370ED0}"/>
              </a:ext>
            </a:extLst>
          </p:cNvPr>
          <p:cNvSpPr txBox="1"/>
          <p:nvPr/>
        </p:nvSpPr>
        <p:spPr>
          <a:xfrm>
            <a:off x="2679024" y="5670914"/>
            <a:ext cx="2158683" cy="830997"/>
          </a:xfrm>
          <a:prstGeom prst="rect">
            <a:avLst/>
          </a:prstGeom>
          <a:noFill/>
          <a:ln w="19050">
            <a:solidFill>
              <a:srgbClr val="0033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discontinuous </a:t>
            </a:r>
          </a:p>
          <a:p>
            <a:r>
              <a:rPr kumimoji="1" lang="en-US" altLang="ja-JP" sz="2400" dirty="0"/>
              <a:t>distribution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E5274D53-DC9E-FBC7-1920-405D55ECB636}"/>
              </a:ext>
            </a:extLst>
          </p:cNvPr>
          <p:cNvGrpSpPr/>
          <p:nvPr/>
        </p:nvGrpSpPr>
        <p:grpSpPr>
          <a:xfrm>
            <a:off x="8480020" y="1791442"/>
            <a:ext cx="3378141" cy="2633597"/>
            <a:chOff x="1101603" y="2135026"/>
            <a:chExt cx="5739866" cy="4474796"/>
          </a:xfrm>
        </p:grpSpPr>
        <p:pic>
          <p:nvPicPr>
            <p:cNvPr id="57" name="object 44">
              <a:extLst>
                <a:ext uri="{FF2B5EF4-FFF2-40B4-BE49-F238E27FC236}">
                  <a16:creationId xmlns:a16="http://schemas.microsoft.com/office/drawing/2014/main" id="{7A4499D4-92B9-3874-7913-AD6D70367A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6231" y="2314580"/>
              <a:ext cx="3677018" cy="4295242"/>
            </a:xfrm>
            <a:prstGeom prst="rect">
              <a:avLst/>
            </a:prstGeom>
          </p:spPr>
        </p:pic>
        <p:sp>
          <p:nvSpPr>
            <p:cNvPr id="58" name="object 46">
              <a:extLst>
                <a:ext uri="{FF2B5EF4-FFF2-40B4-BE49-F238E27FC236}">
                  <a16:creationId xmlns:a16="http://schemas.microsoft.com/office/drawing/2014/main" id="{3BB79AEB-7C43-F886-21FF-1C58881D2FD3}"/>
                </a:ext>
              </a:extLst>
            </p:cNvPr>
            <p:cNvSpPr/>
            <p:nvPr/>
          </p:nvSpPr>
          <p:spPr>
            <a:xfrm>
              <a:off x="3211183" y="4800060"/>
              <a:ext cx="1180058" cy="1248370"/>
            </a:xfrm>
            <a:custGeom>
              <a:avLst/>
              <a:gdLst/>
              <a:ahLst/>
              <a:cxnLst/>
              <a:rect l="l" t="t" r="r" b="b"/>
              <a:pathLst>
                <a:path w="1678304" h="1775459">
                  <a:moveTo>
                    <a:pt x="859172" y="0"/>
                  </a:moveTo>
                  <a:lnTo>
                    <a:pt x="0" y="1345055"/>
                  </a:lnTo>
                  <a:lnTo>
                    <a:pt x="49430" y="1359529"/>
                  </a:lnTo>
                  <a:lnTo>
                    <a:pt x="97854" y="1376770"/>
                  </a:lnTo>
                  <a:lnTo>
                    <a:pt x="145157" y="1396723"/>
                  </a:lnTo>
                  <a:lnTo>
                    <a:pt x="191227" y="1419331"/>
                  </a:lnTo>
                  <a:lnTo>
                    <a:pt x="235951" y="1444540"/>
                  </a:lnTo>
                  <a:lnTo>
                    <a:pt x="279215" y="1472294"/>
                  </a:lnTo>
                  <a:lnTo>
                    <a:pt x="320907" y="1502538"/>
                  </a:lnTo>
                  <a:lnTo>
                    <a:pt x="361146" y="1535416"/>
                  </a:lnTo>
                  <a:lnTo>
                    <a:pt x="399342" y="1570487"/>
                  </a:lnTo>
                  <a:lnTo>
                    <a:pt x="435411" y="1607653"/>
                  </a:lnTo>
                  <a:lnTo>
                    <a:pt x="469269" y="1646816"/>
                  </a:lnTo>
                  <a:lnTo>
                    <a:pt x="500831" y="1687879"/>
                  </a:lnTo>
                  <a:lnTo>
                    <a:pt x="530013" y="1730744"/>
                  </a:lnTo>
                  <a:lnTo>
                    <a:pt x="556729" y="1775312"/>
                  </a:lnTo>
                  <a:lnTo>
                    <a:pt x="1678172" y="627763"/>
                  </a:lnTo>
                  <a:lnTo>
                    <a:pt x="1650774" y="585588"/>
                  </a:lnTo>
                  <a:lnTo>
                    <a:pt x="1621991" y="544427"/>
                  </a:lnTo>
                  <a:lnTo>
                    <a:pt x="1591854" y="504310"/>
                  </a:lnTo>
                  <a:lnTo>
                    <a:pt x="1560391" y="465270"/>
                  </a:lnTo>
                  <a:lnTo>
                    <a:pt x="1527633" y="427339"/>
                  </a:lnTo>
                  <a:lnTo>
                    <a:pt x="1493609" y="390549"/>
                  </a:lnTo>
                  <a:lnTo>
                    <a:pt x="1458348" y="354931"/>
                  </a:lnTo>
                  <a:lnTo>
                    <a:pt x="1421882" y="320519"/>
                  </a:lnTo>
                  <a:lnTo>
                    <a:pt x="1384238" y="287344"/>
                  </a:lnTo>
                  <a:lnTo>
                    <a:pt x="1345447" y="255438"/>
                  </a:lnTo>
                  <a:lnTo>
                    <a:pt x="1305538" y="224833"/>
                  </a:lnTo>
                  <a:lnTo>
                    <a:pt x="1264596" y="195599"/>
                  </a:lnTo>
                  <a:lnTo>
                    <a:pt x="1222728" y="167813"/>
                  </a:lnTo>
                  <a:lnTo>
                    <a:pt x="1179974" y="141494"/>
                  </a:lnTo>
                  <a:lnTo>
                    <a:pt x="1136374" y="116662"/>
                  </a:lnTo>
                  <a:lnTo>
                    <a:pt x="1091965" y="93337"/>
                  </a:lnTo>
                  <a:lnTo>
                    <a:pt x="1046787" y="71538"/>
                  </a:lnTo>
                  <a:lnTo>
                    <a:pt x="1000880" y="51285"/>
                  </a:lnTo>
                  <a:lnTo>
                    <a:pt x="954282" y="32598"/>
                  </a:lnTo>
                  <a:lnTo>
                    <a:pt x="907033" y="15496"/>
                  </a:lnTo>
                  <a:lnTo>
                    <a:pt x="859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9" name="object 47">
              <a:extLst>
                <a:ext uri="{FF2B5EF4-FFF2-40B4-BE49-F238E27FC236}">
                  <a16:creationId xmlns:a16="http://schemas.microsoft.com/office/drawing/2014/main" id="{99F2645D-CB5F-754A-91EA-B41984176EC3}"/>
                </a:ext>
              </a:extLst>
            </p:cNvPr>
            <p:cNvSpPr/>
            <p:nvPr/>
          </p:nvSpPr>
          <p:spPr>
            <a:xfrm>
              <a:off x="3211183" y="4800060"/>
              <a:ext cx="1180058" cy="1248370"/>
            </a:xfrm>
            <a:custGeom>
              <a:avLst/>
              <a:gdLst/>
              <a:ahLst/>
              <a:cxnLst/>
              <a:rect l="l" t="t" r="r" b="b"/>
              <a:pathLst>
                <a:path w="1678304" h="1775459">
                  <a:moveTo>
                    <a:pt x="859172" y="0"/>
                  </a:moveTo>
                  <a:lnTo>
                    <a:pt x="0" y="1345055"/>
                  </a:lnTo>
                  <a:lnTo>
                    <a:pt x="49430" y="1359529"/>
                  </a:lnTo>
                  <a:lnTo>
                    <a:pt x="97854" y="1376770"/>
                  </a:lnTo>
                  <a:lnTo>
                    <a:pt x="145157" y="1396723"/>
                  </a:lnTo>
                  <a:lnTo>
                    <a:pt x="191227" y="1419331"/>
                  </a:lnTo>
                  <a:lnTo>
                    <a:pt x="235951" y="1444540"/>
                  </a:lnTo>
                  <a:lnTo>
                    <a:pt x="279215" y="1472294"/>
                  </a:lnTo>
                  <a:lnTo>
                    <a:pt x="320907" y="1502538"/>
                  </a:lnTo>
                  <a:lnTo>
                    <a:pt x="361145" y="1535416"/>
                  </a:lnTo>
                  <a:lnTo>
                    <a:pt x="399342" y="1570487"/>
                  </a:lnTo>
                  <a:lnTo>
                    <a:pt x="435411" y="1607653"/>
                  </a:lnTo>
                  <a:lnTo>
                    <a:pt x="469269" y="1646816"/>
                  </a:lnTo>
                  <a:lnTo>
                    <a:pt x="500831" y="1687879"/>
                  </a:lnTo>
                  <a:lnTo>
                    <a:pt x="530013" y="1730744"/>
                  </a:lnTo>
                  <a:lnTo>
                    <a:pt x="556729" y="1775312"/>
                  </a:lnTo>
                  <a:lnTo>
                    <a:pt x="591774" y="1739451"/>
                  </a:lnTo>
                  <a:lnTo>
                    <a:pt x="626819" y="1703590"/>
                  </a:lnTo>
                  <a:lnTo>
                    <a:pt x="661865" y="1667729"/>
                  </a:lnTo>
                  <a:lnTo>
                    <a:pt x="696910" y="1631869"/>
                  </a:lnTo>
                  <a:lnTo>
                    <a:pt x="731955" y="1596008"/>
                  </a:lnTo>
                  <a:lnTo>
                    <a:pt x="767000" y="1560147"/>
                  </a:lnTo>
                  <a:lnTo>
                    <a:pt x="802045" y="1524286"/>
                  </a:lnTo>
                  <a:lnTo>
                    <a:pt x="837090" y="1488425"/>
                  </a:lnTo>
                  <a:lnTo>
                    <a:pt x="872135" y="1452564"/>
                  </a:lnTo>
                  <a:lnTo>
                    <a:pt x="907180" y="1416703"/>
                  </a:lnTo>
                  <a:lnTo>
                    <a:pt x="942225" y="1380842"/>
                  </a:lnTo>
                  <a:lnTo>
                    <a:pt x="977270" y="1344981"/>
                  </a:lnTo>
                  <a:lnTo>
                    <a:pt x="1012316" y="1309120"/>
                  </a:lnTo>
                  <a:lnTo>
                    <a:pt x="1047361" y="1273259"/>
                  </a:lnTo>
                  <a:lnTo>
                    <a:pt x="1082406" y="1237398"/>
                  </a:lnTo>
                  <a:lnTo>
                    <a:pt x="1117451" y="1201537"/>
                  </a:lnTo>
                  <a:lnTo>
                    <a:pt x="1152496" y="1165677"/>
                  </a:lnTo>
                  <a:lnTo>
                    <a:pt x="1187541" y="1129816"/>
                  </a:lnTo>
                  <a:lnTo>
                    <a:pt x="1222586" y="1093955"/>
                  </a:lnTo>
                  <a:lnTo>
                    <a:pt x="1257631" y="1058094"/>
                  </a:lnTo>
                  <a:lnTo>
                    <a:pt x="1292676" y="1022233"/>
                  </a:lnTo>
                  <a:lnTo>
                    <a:pt x="1327721" y="986372"/>
                  </a:lnTo>
                  <a:lnTo>
                    <a:pt x="1362767" y="950511"/>
                  </a:lnTo>
                  <a:lnTo>
                    <a:pt x="1397812" y="914650"/>
                  </a:lnTo>
                  <a:lnTo>
                    <a:pt x="1432857" y="878789"/>
                  </a:lnTo>
                  <a:lnTo>
                    <a:pt x="1467902" y="842928"/>
                  </a:lnTo>
                  <a:lnTo>
                    <a:pt x="1502947" y="807067"/>
                  </a:lnTo>
                  <a:lnTo>
                    <a:pt x="1537992" y="771206"/>
                  </a:lnTo>
                  <a:lnTo>
                    <a:pt x="1573037" y="735346"/>
                  </a:lnTo>
                  <a:lnTo>
                    <a:pt x="1608082" y="699485"/>
                  </a:lnTo>
                  <a:lnTo>
                    <a:pt x="1643127" y="663624"/>
                  </a:lnTo>
                  <a:lnTo>
                    <a:pt x="1678172" y="627763"/>
                  </a:lnTo>
                  <a:lnTo>
                    <a:pt x="1650774" y="585588"/>
                  </a:lnTo>
                  <a:lnTo>
                    <a:pt x="1621991" y="544427"/>
                  </a:lnTo>
                  <a:lnTo>
                    <a:pt x="1591853" y="504310"/>
                  </a:lnTo>
                  <a:lnTo>
                    <a:pt x="1560390" y="465270"/>
                  </a:lnTo>
                  <a:lnTo>
                    <a:pt x="1527632" y="427339"/>
                  </a:lnTo>
                  <a:lnTo>
                    <a:pt x="1493608" y="390548"/>
                  </a:lnTo>
                  <a:lnTo>
                    <a:pt x="1458348" y="354931"/>
                  </a:lnTo>
                  <a:lnTo>
                    <a:pt x="1421881" y="320519"/>
                  </a:lnTo>
                  <a:lnTo>
                    <a:pt x="1384238" y="287343"/>
                  </a:lnTo>
                  <a:lnTo>
                    <a:pt x="1345447" y="255437"/>
                  </a:lnTo>
                  <a:lnTo>
                    <a:pt x="1305538" y="224832"/>
                  </a:lnTo>
                  <a:lnTo>
                    <a:pt x="1264596" y="195599"/>
                  </a:lnTo>
                  <a:lnTo>
                    <a:pt x="1222728" y="167813"/>
                  </a:lnTo>
                  <a:lnTo>
                    <a:pt x="1179974" y="141494"/>
                  </a:lnTo>
                  <a:lnTo>
                    <a:pt x="1136374" y="116662"/>
                  </a:lnTo>
                  <a:lnTo>
                    <a:pt x="1091965" y="93337"/>
                  </a:lnTo>
                  <a:lnTo>
                    <a:pt x="1046787" y="71538"/>
                  </a:lnTo>
                  <a:lnTo>
                    <a:pt x="1000880" y="51285"/>
                  </a:lnTo>
                  <a:lnTo>
                    <a:pt x="954282" y="32598"/>
                  </a:lnTo>
                  <a:lnTo>
                    <a:pt x="907033" y="15496"/>
                  </a:lnTo>
                  <a:lnTo>
                    <a:pt x="859172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0" name="object 48">
              <a:extLst>
                <a:ext uri="{FF2B5EF4-FFF2-40B4-BE49-F238E27FC236}">
                  <a16:creationId xmlns:a16="http://schemas.microsoft.com/office/drawing/2014/main" id="{EEDAC5BA-856E-8D5B-7F45-11992F5862A0}"/>
                </a:ext>
              </a:extLst>
            </p:cNvPr>
            <p:cNvSpPr/>
            <p:nvPr/>
          </p:nvSpPr>
          <p:spPr>
            <a:xfrm>
              <a:off x="4234894" y="2152480"/>
              <a:ext cx="2606575" cy="2598539"/>
            </a:xfrm>
            <a:custGeom>
              <a:avLst/>
              <a:gdLst/>
              <a:ahLst/>
              <a:cxnLst/>
              <a:rect l="l" t="t" r="r" b="b"/>
              <a:pathLst>
                <a:path w="3707129" h="3695700">
                  <a:moveTo>
                    <a:pt x="2101371" y="3683000"/>
                  </a:moveTo>
                  <a:lnTo>
                    <a:pt x="1605595" y="3683000"/>
                  </a:lnTo>
                  <a:lnTo>
                    <a:pt x="1650504" y="3695700"/>
                  </a:lnTo>
                  <a:lnTo>
                    <a:pt x="2056462" y="3695700"/>
                  </a:lnTo>
                  <a:lnTo>
                    <a:pt x="2101371" y="3683000"/>
                  </a:lnTo>
                  <a:close/>
                </a:path>
                <a:path w="3707129" h="3695700">
                  <a:moveTo>
                    <a:pt x="2235298" y="3657600"/>
                  </a:moveTo>
                  <a:lnTo>
                    <a:pt x="1471668" y="3657600"/>
                  </a:lnTo>
                  <a:lnTo>
                    <a:pt x="1560805" y="3683000"/>
                  </a:lnTo>
                  <a:lnTo>
                    <a:pt x="2146161" y="3683000"/>
                  </a:lnTo>
                  <a:lnTo>
                    <a:pt x="2235298" y="3657600"/>
                  </a:lnTo>
                  <a:close/>
                </a:path>
                <a:path w="3707129" h="3695700">
                  <a:moveTo>
                    <a:pt x="2279602" y="38100"/>
                  </a:moveTo>
                  <a:lnTo>
                    <a:pt x="1427364" y="38100"/>
                  </a:lnTo>
                  <a:lnTo>
                    <a:pt x="1252413" y="88900"/>
                  </a:lnTo>
                  <a:lnTo>
                    <a:pt x="1209350" y="114300"/>
                  </a:lnTo>
                  <a:lnTo>
                    <a:pt x="1124184" y="139700"/>
                  </a:lnTo>
                  <a:lnTo>
                    <a:pt x="1082125" y="165100"/>
                  </a:lnTo>
                  <a:lnTo>
                    <a:pt x="1040443" y="177800"/>
                  </a:lnTo>
                  <a:lnTo>
                    <a:pt x="917880" y="254000"/>
                  </a:lnTo>
                  <a:lnTo>
                    <a:pt x="877925" y="266700"/>
                  </a:lnTo>
                  <a:lnTo>
                    <a:pt x="799494" y="317500"/>
                  </a:lnTo>
                  <a:lnTo>
                    <a:pt x="761061" y="355600"/>
                  </a:lnTo>
                  <a:lnTo>
                    <a:pt x="723178" y="381000"/>
                  </a:lnTo>
                  <a:lnTo>
                    <a:pt x="685867" y="406400"/>
                  </a:lnTo>
                  <a:lnTo>
                    <a:pt x="649150" y="444500"/>
                  </a:lnTo>
                  <a:lnTo>
                    <a:pt x="613048" y="469900"/>
                  </a:lnTo>
                  <a:lnTo>
                    <a:pt x="577582" y="508000"/>
                  </a:lnTo>
                  <a:lnTo>
                    <a:pt x="542775" y="533400"/>
                  </a:lnTo>
                  <a:lnTo>
                    <a:pt x="508852" y="571500"/>
                  </a:lnTo>
                  <a:lnTo>
                    <a:pt x="476023" y="609600"/>
                  </a:lnTo>
                  <a:lnTo>
                    <a:pt x="444288" y="647700"/>
                  </a:lnTo>
                  <a:lnTo>
                    <a:pt x="413647" y="685800"/>
                  </a:lnTo>
                  <a:lnTo>
                    <a:pt x="384101" y="723900"/>
                  </a:lnTo>
                  <a:lnTo>
                    <a:pt x="355649" y="762000"/>
                  </a:lnTo>
                  <a:lnTo>
                    <a:pt x="328291" y="800100"/>
                  </a:lnTo>
                  <a:lnTo>
                    <a:pt x="302028" y="838200"/>
                  </a:lnTo>
                  <a:lnTo>
                    <a:pt x="276859" y="876300"/>
                  </a:lnTo>
                  <a:lnTo>
                    <a:pt x="252784" y="914400"/>
                  </a:lnTo>
                  <a:lnTo>
                    <a:pt x="229804" y="952500"/>
                  </a:lnTo>
                  <a:lnTo>
                    <a:pt x="207918" y="990600"/>
                  </a:lnTo>
                  <a:lnTo>
                    <a:pt x="187126" y="1041400"/>
                  </a:lnTo>
                  <a:lnTo>
                    <a:pt x="167428" y="1079500"/>
                  </a:lnTo>
                  <a:lnTo>
                    <a:pt x="148825" y="1117600"/>
                  </a:lnTo>
                  <a:lnTo>
                    <a:pt x="131316" y="1155700"/>
                  </a:lnTo>
                  <a:lnTo>
                    <a:pt x="114902" y="1206500"/>
                  </a:lnTo>
                  <a:lnTo>
                    <a:pt x="99581" y="1244600"/>
                  </a:lnTo>
                  <a:lnTo>
                    <a:pt x="85355" y="1295400"/>
                  </a:lnTo>
                  <a:lnTo>
                    <a:pt x="72224" y="1333500"/>
                  </a:lnTo>
                  <a:lnTo>
                    <a:pt x="60186" y="1384300"/>
                  </a:lnTo>
                  <a:lnTo>
                    <a:pt x="49243" y="1422400"/>
                  </a:lnTo>
                  <a:lnTo>
                    <a:pt x="39395" y="1460500"/>
                  </a:lnTo>
                  <a:lnTo>
                    <a:pt x="30640" y="1511300"/>
                  </a:lnTo>
                  <a:lnTo>
                    <a:pt x="22980" y="1562100"/>
                  </a:lnTo>
                  <a:lnTo>
                    <a:pt x="16414" y="1600200"/>
                  </a:lnTo>
                  <a:lnTo>
                    <a:pt x="10943" y="1651000"/>
                  </a:lnTo>
                  <a:lnTo>
                    <a:pt x="6565" y="1689100"/>
                  </a:lnTo>
                  <a:lnTo>
                    <a:pt x="3282" y="1739900"/>
                  </a:lnTo>
                  <a:lnTo>
                    <a:pt x="1094" y="1778000"/>
                  </a:lnTo>
                  <a:lnTo>
                    <a:pt x="0" y="1828800"/>
                  </a:lnTo>
                  <a:lnTo>
                    <a:pt x="0" y="1866900"/>
                  </a:lnTo>
                  <a:lnTo>
                    <a:pt x="1094" y="1917700"/>
                  </a:lnTo>
                  <a:lnTo>
                    <a:pt x="3282" y="1955800"/>
                  </a:lnTo>
                  <a:lnTo>
                    <a:pt x="6565" y="2006600"/>
                  </a:lnTo>
                  <a:lnTo>
                    <a:pt x="10943" y="2057400"/>
                  </a:lnTo>
                  <a:lnTo>
                    <a:pt x="16414" y="2095500"/>
                  </a:lnTo>
                  <a:lnTo>
                    <a:pt x="22980" y="2146300"/>
                  </a:lnTo>
                  <a:lnTo>
                    <a:pt x="30640" y="2184400"/>
                  </a:lnTo>
                  <a:lnTo>
                    <a:pt x="39395" y="2235200"/>
                  </a:lnTo>
                  <a:lnTo>
                    <a:pt x="49243" y="2273300"/>
                  </a:lnTo>
                  <a:lnTo>
                    <a:pt x="60186" y="2324100"/>
                  </a:lnTo>
                  <a:lnTo>
                    <a:pt x="72224" y="2362200"/>
                  </a:lnTo>
                  <a:lnTo>
                    <a:pt x="85355" y="2400300"/>
                  </a:lnTo>
                  <a:lnTo>
                    <a:pt x="99581" y="2451100"/>
                  </a:lnTo>
                  <a:lnTo>
                    <a:pt x="114902" y="2489200"/>
                  </a:lnTo>
                  <a:lnTo>
                    <a:pt x="131316" y="2540000"/>
                  </a:lnTo>
                  <a:lnTo>
                    <a:pt x="148825" y="2578100"/>
                  </a:lnTo>
                  <a:lnTo>
                    <a:pt x="167428" y="2616200"/>
                  </a:lnTo>
                  <a:lnTo>
                    <a:pt x="187126" y="2667000"/>
                  </a:lnTo>
                  <a:lnTo>
                    <a:pt x="207918" y="2705100"/>
                  </a:lnTo>
                  <a:lnTo>
                    <a:pt x="229804" y="2743200"/>
                  </a:lnTo>
                  <a:lnTo>
                    <a:pt x="252784" y="2781300"/>
                  </a:lnTo>
                  <a:lnTo>
                    <a:pt x="276859" y="2819400"/>
                  </a:lnTo>
                  <a:lnTo>
                    <a:pt x="302028" y="2857500"/>
                  </a:lnTo>
                  <a:lnTo>
                    <a:pt x="328291" y="2908300"/>
                  </a:lnTo>
                  <a:lnTo>
                    <a:pt x="355649" y="2946400"/>
                  </a:lnTo>
                  <a:lnTo>
                    <a:pt x="384101" y="2984500"/>
                  </a:lnTo>
                  <a:lnTo>
                    <a:pt x="413647" y="3009900"/>
                  </a:lnTo>
                  <a:lnTo>
                    <a:pt x="444288" y="3048000"/>
                  </a:lnTo>
                  <a:lnTo>
                    <a:pt x="476023" y="3086100"/>
                  </a:lnTo>
                  <a:lnTo>
                    <a:pt x="508852" y="3124200"/>
                  </a:lnTo>
                  <a:lnTo>
                    <a:pt x="542775" y="3162300"/>
                  </a:lnTo>
                  <a:lnTo>
                    <a:pt x="577582" y="3187700"/>
                  </a:lnTo>
                  <a:lnTo>
                    <a:pt x="613048" y="3225800"/>
                  </a:lnTo>
                  <a:lnTo>
                    <a:pt x="649150" y="3263900"/>
                  </a:lnTo>
                  <a:lnTo>
                    <a:pt x="685867" y="3289300"/>
                  </a:lnTo>
                  <a:lnTo>
                    <a:pt x="723178" y="3314700"/>
                  </a:lnTo>
                  <a:lnTo>
                    <a:pt x="761061" y="3340100"/>
                  </a:lnTo>
                  <a:lnTo>
                    <a:pt x="799494" y="3378200"/>
                  </a:lnTo>
                  <a:lnTo>
                    <a:pt x="838456" y="3403600"/>
                  </a:lnTo>
                  <a:lnTo>
                    <a:pt x="917880" y="3454400"/>
                  </a:lnTo>
                  <a:lnTo>
                    <a:pt x="958299" y="3467100"/>
                  </a:lnTo>
                  <a:lnTo>
                    <a:pt x="1040443" y="3517900"/>
                  </a:lnTo>
                  <a:lnTo>
                    <a:pt x="1082125" y="3530600"/>
                  </a:lnTo>
                  <a:lnTo>
                    <a:pt x="1124184" y="3556000"/>
                  </a:lnTo>
                  <a:lnTo>
                    <a:pt x="1209350" y="3581400"/>
                  </a:lnTo>
                  <a:lnTo>
                    <a:pt x="1252413" y="3606800"/>
                  </a:lnTo>
                  <a:lnTo>
                    <a:pt x="1427364" y="3657600"/>
                  </a:lnTo>
                  <a:lnTo>
                    <a:pt x="2279602" y="3657600"/>
                  </a:lnTo>
                  <a:lnTo>
                    <a:pt x="2454553" y="3606800"/>
                  </a:lnTo>
                  <a:lnTo>
                    <a:pt x="2497616" y="3581400"/>
                  </a:lnTo>
                  <a:lnTo>
                    <a:pt x="2582782" y="3556000"/>
                  </a:lnTo>
                  <a:lnTo>
                    <a:pt x="2624841" y="3530600"/>
                  </a:lnTo>
                  <a:lnTo>
                    <a:pt x="2666523" y="3517900"/>
                  </a:lnTo>
                  <a:lnTo>
                    <a:pt x="2748667" y="3467100"/>
                  </a:lnTo>
                  <a:lnTo>
                    <a:pt x="2789086" y="3454400"/>
                  </a:lnTo>
                  <a:lnTo>
                    <a:pt x="2868510" y="3403600"/>
                  </a:lnTo>
                  <a:lnTo>
                    <a:pt x="2907472" y="3378200"/>
                  </a:lnTo>
                  <a:lnTo>
                    <a:pt x="2945906" y="3340100"/>
                  </a:lnTo>
                  <a:lnTo>
                    <a:pt x="2983788" y="3314700"/>
                  </a:lnTo>
                  <a:lnTo>
                    <a:pt x="3021099" y="3289300"/>
                  </a:lnTo>
                  <a:lnTo>
                    <a:pt x="3057817" y="3263900"/>
                  </a:lnTo>
                  <a:lnTo>
                    <a:pt x="3093919" y="3225800"/>
                  </a:lnTo>
                  <a:lnTo>
                    <a:pt x="3129384" y="3187700"/>
                  </a:lnTo>
                  <a:lnTo>
                    <a:pt x="3164191" y="3162300"/>
                  </a:lnTo>
                  <a:lnTo>
                    <a:pt x="3198115" y="3124200"/>
                  </a:lnTo>
                  <a:lnTo>
                    <a:pt x="3230944" y="3086100"/>
                  </a:lnTo>
                  <a:lnTo>
                    <a:pt x="3262679" y="3048000"/>
                  </a:lnTo>
                  <a:lnTo>
                    <a:pt x="3293319" y="3009900"/>
                  </a:lnTo>
                  <a:lnTo>
                    <a:pt x="3322866" y="2984500"/>
                  </a:lnTo>
                  <a:lnTo>
                    <a:pt x="3351318" y="2946400"/>
                  </a:lnTo>
                  <a:lnTo>
                    <a:pt x="3378675" y="2908300"/>
                  </a:lnTo>
                  <a:lnTo>
                    <a:pt x="3404939" y="2857500"/>
                  </a:lnTo>
                  <a:lnTo>
                    <a:pt x="3430108" y="2819400"/>
                  </a:lnTo>
                  <a:lnTo>
                    <a:pt x="3454182" y="2781300"/>
                  </a:lnTo>
                  <a:lnTo>
                    <a:pt x="3477163" y="2743200"/>
                  </a:lnTo>
                  <a:lnTo>
                    <a:pt x="3499049" y="2705100"/>
                  </a:lnTo>
                  <a:lnTo>
                    <a:pt x="3519841" y="2667000"/>
                  </a:lnTo>
                  <a:lnTo>
                    <a:pt x="3539538" y="2616200"/>
                  </a:lnTo>
                  <a:lnTo>
                    <a:pt x="3558141" y="2578100"/>
                  </a:lnTo>
                  <a:lnTo>
                    <a:pt x="3575650" y="2540000"/>
                  </a:lnTo>
                  <a:lnTo>
                    <a:pt x="3592065" y="2489200"/>
                  </a:lnTo>
                  <a:lnTo>
                    <a:pt x="3607385" y="2451100"/>
                  </a:lnTo>
                  <a:lnTo>
                    <a:pt x="3621611" y="2400300"/>
                  </a:lnTo>
                  <a:lnTo>
                    <a:pt x="3634743" y="2362200"/>
                  </a:lnTo>
                  <a:lnTo>
                    <a:pt x="3646780" y="2324100"/>
                  </a:lnTo>
                  <a:lnTo>
                    <a:pt x="3657723" y="2273300"/>
                  </a:lnTo>
                  <a:lnTo>
                    <a:pt x="3667572" y="2235200"/>
                  </a:lnTo>
                  <a:lnTo>
                    <a:pt x="3676326" y="2184400"/>
                  </a:lnTo>
                  <a:lnTo>
                    <a:pt x="3683987" y="2146300"/>
                  </a:lnTo>
                  <a:lnTo>
                    <a:pt x="3690552" y="2095500"/>
                  </a:lnTo>
                  <a:lnTo>
                    <a:pt x="3696024" y="2057400"/>
                  </a:lnTo>
                  <a:lnTo>
                    <a:pt x="3700401" y="2006600"/>
                  </a:lnTo>
                  <a:lnTo>
                    <a:pt x="3703684" y="1955800"/>
                  </a:lnTo>
                  <a:lnTo>
                    <a:pt x="3705873" y="1917700"/>
                  </a:lnTo>
                  <a:lnTo>
                    <a:pt x="3706967" y="1866900"/>
                  </a:lnTo>
                  <a:lnTo>
                    <a:pt x="3706967" y="1828800"/>
                  </a:lnTo>
                  <a:lnTo>
                    <a:pt x="3705873" y="1778000"/>
                  </a:lnTo>
                  <a:lnTo>
                    <a:pt x="3703684" y="1739900"/>
                  </a:lnTo>
                  <a:lnTo>
                    <a:pt x="3700401" y="1689100"/>
                  </a:lnTo>
                  <a:lnTo>
                    <a:pt x="3696024" y="1651000"/>
                  </a:lnTo>
                  <a:lnTo>
                    <a:pt x="3690552" y="1600200"/>
                  </a:lnTo>
                  <a:lnTo>
                    <a:pt x="3683987" y="1562100"/>
                  </a:lnTo>
                  <a:lnTo>
                    <a:pt x="3676326" y="1511300"/>
                  </a:lnTo>
                  <a:lnTo>
                    <a:pt x="3667572" y="1460500"/>
                  </a:lnTo>
                  <a:lnTo>
                    <a:pt x="3657723" y="1422400"/>
                  </a:lnTo>
                  <a:lnTo>
                    <a:pt x="3646780" y="1384300"/>
                  </a:lnTo>
                  <a:lnTo>
                    <a:pt x="3634743" y="1333500"/>
                  </a:lnTo>
                  <a:lnTo>
                    <a:pt x="3621611" y="1295400"/>
                  </a:lnTo>
                  <a:lnTo>
                    <a:pt x="3607385" y="1244600"/>
                  </a:lnTo>
                  <a:lnTo>
                    <a:pt x="3592065" y="1206500"/>
                  </a:lnTo>
                  <a:lnTo>
                    <a:pt x="3575650" y="1155700"/>
                  </a:lnTo>
                  <a:lnTo>
                    <a:pt x="3558141" y="1117600"/>
                  </a:lnTo>
                  <a:lnTo>
                    <a:pt x="3539538" y="1079500"/>
                  </a:lnTo>
                  <a:lnTo>
                    <a:pt x="3519841" y="1041400"/>
                  </a:lnTo>
                  <a:lnTo>
                    <a:pt x="3499049" y="990600"/>
                  </a:lnTo>
                  <a:lnTo>
                    <a:pt x="3477163" y="952500"/>
                  </a:lnTo>
                  <a:lnTo>
                    <a:pt x="3454182" y="914400"/>
                  </a:lnTo>
                  <a:lnTo>
                    <a:pt x="3430108" y="876300"/>
                  </a:lnTo>
                  <a:lnTo>
                    <a:pt x="3404939" y="838200"/>
                  </a:lnTo>
                  <a:lnTo>
                    <a:pt x="3378675" y="800100"/>
                  </a:lnTo>
                  <a:lnTo>
                    <a:pt x="3351318" y="762000"/>
                  </a:lnTo>
                  <a:lnTo>
                    <a:pt x="3322866" y="723900"/>
                  </a:lnTo>
                  <a:lnTo>
                    <a:pt x="3293319" y="685800"/>
                  </a:lnTo>
                  <a:lnTo>
                    <a:pt x="3262679" y="647700"/>
                  </a:lnTo>
                  <a:lnTo>
                    <a:pt x="3230944" y="609600"/>
                  </a:lnTo>
                  <a:lnTo>
                    <a:pt x="3198115" y="571500"/>
                  </a:lnTo>
                  <a:lnTo>
                    <a:pt x="3164191" y="533400"/>
                  </a:lnTo>
                  <a:lnTo>
                    <a:pt x="3129384" y="508000"/>
                  </a:lnTo>
                  <a:lnTo>
                    <a:pt x="3093919" y="469900"/>
                  </a:lnTo>
                  <a:lnTo>
                    <a:pt x="3057817" y="444500"/>
                  </a:lnTo>
                  <a:lnTo>
                    <a:pt x="3021099" y="406400"/>
                  </a:lnTo>
                  <a:lnTo>
                    <a:pt x="2983788" y="381000"/>
                  </a:lnTo>
                  <a:lnTo>
                    <a:pt x="2945906" y="355600"/>
                  </a:lnTo>
                  <a:lnTo>
                    <a:pt x="2907472" y="317500"/>
                  </a:lnTo>
                  <a:lnTo>
                    <a:pt x="2829041" y="266700"/>
                  </a:lnTo>
                  <a:lnTo>
                    <a:pt x="2789086" y="254000"/>
                  </a:lnTo>
                  <a:lnTo>
                    <a:pt x="2666523" y="177800"/>
                  </a:lnTo>
                  <a:lnTo>
                    <a:pt x="2624841" y="165100"/>
                  </a:lnTo>
                  <a:lnTo>
                    <a:pt x="2582782" y="139700"/>
                  </a:lnTo>
                  <a:lnTo>
                    <a:pt x="2497616" y="114300"/>
                  </a:lnTo>
                  <a:lnTo>
                    <a:pt x="2454553" y="88900"/>
                  </a:lnTo>
                  <a:lnTo>
                    <a:pt x="2279602" y="38100"/>
                  </a:lnTo>
                  <a:close/>
                </a:path>
                <a:path w="3707129" h="3695700">
                  <a:moveTo>
                    <a:pt x="2146161" y="12700"/>
                  </a:moveTo>
                  <a:lnTo>
                    <a:pt x="1560805" y="12700"/>
                  </a:lnTo>
                  <a:lnTo>
                    <a:pt x="1471668" y="38100"/>
                  </a:lnTo>
                  <a:lnTo>
                    <a:pt x="2235298" y="38100"/>
                  </a:lnTo>
                  <a:lnTo>
                    <a:pt x="2146161" y="12700"/>
                  </a:lnTo>
                  <a:close/>
                </a:path>
                <a:path w="3707129" h="3695700">
                  <a:moveTo>
                    <a:pt x="2056462" y="0"/>
                  </a:moveTo>
                  <a:lnTo>
                    <a:pt x="1650504" y="0"/>
                  </a:lnTo>
                  <a:lnTo>
                    <a:pt x="1605595" y="12700"/>
                  </a:lnTo>
                  <a:lnTo>
                    <a:pt x="2101371" y="12700"/>
                  </a:lnTo>
                  <a:lnTo>
                    <a:pt x="2056462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 sz="1266" dirty="0"/>
            </a:p>
          </p:txBody>
        </p:sp>
        <p:sp>
          <p:nvSpPr>
            <p:cNvPr id="61" name="object 49">
              <a:extLst>
                <a:ext uri="{FF2B5EF4-FFF2-40B4-BE49-F238E27FC236}">
                  <a16:creationId xmlns:a16="http://schemas.microsoft.com/office/drawing/2014/main" id="{6979CE4A-BEAA-0059-F4B4-E86A5B1359B1}"/>
                </a:ext>
              </a:extLst>
            </p:cNvPr>
            <p:cNvSpPr/>
            <p:nvPr/>
          </p:nvSpPr>
          <p:spPr>
            <a:xfrm>
              <a:off x="4230546" y="2141424"/>
              <a:ext cx="2606575" cy="2606575"/>
            </a:xfrm>
            <a:custGeom>
              <a:avLst/>
              <a:gdLst/>
              <a:ahLst/>
              <a:cxnLst/>
              <a:rect l="l" t="t" r="r" b="b"/>
              <a:pathLst>
                <a:path w="3707129" h="3707129">
                  <a:moveTo>
                    <a:pt x="3164191" y="542776"/>
                  </a:moveTo>
                  <a:lnTo>
                    <a:pt x="3198114" y="577583"/>
                  </a:lnTo>
                  <a:lnTo>
                    <a:pt x="3230944" y="613048"/>
                  </a:lnTo>
                  <a:lnTo>
                    <a:pt x="3262679" y="649150"/>
                  </a:lnTo>
                  <a:lnTo>
                    <a:pt x="3293319" y="685867"/>
                  </a:lnTo>
                  <a:lnTo>
                    <a:pt x="3322866" y="723178"/>
                  </a:lnTo>
                  <a:lnTo>
                    <a:pt x="3351318" y="761061"/>
                  </a:lnTo>
                  <a:lnTo>
                    <a:pt x="3378675" y="799494"/>
                  </a:lnTo>
                  <a:lnTo>
                    <a:pt x="3404939" y="838456"/>
                  </a:lnTo>
                  <a:lnTo>
                    <a:pt x="3430108" y="877926"/>
                  </a:lnTo>
                  <a:lnTo>
                    <a:pt x="3454182" y="917881"/>
                  </a:lnTo>
                  <a:lnTo>
                    <a:pt x="3477163" y="958300"/>
                  </a:lnTo>
                  <a:lnTo>
                    <a:pt x="3499049" y="999161"/>
                  </a:lnTo>
                  <a:lnTo>
                    <a:pt x="3519841" y="1040444"/>
                  </a:lnTo>
                  <a:lnTo>
                    <a:pt x="3539539" y="1082125"/>
                  </a:lnTo>
                  <a:lnTo>
                    <a:pt x="3558142" y="1124185"/>
                  </a:lnTo>
                  <a:lnTo>
                    <a:pt x="3575651" y="1166600"/>
                  </a:lnTo>
                  <a:lnTo>
                    <a:pt x="3592065" y="1209350"/>
                  </a:lnTo>
                  <a:lnTo>
                    <a:pt x="3607386" y="1252414"/>
                  </a:lnTo>
                  <a:lnTo>
                    <a:pt x="3621612" y="1295768"/>
                  </a:lnTo>
                  <a:lnTo>
                    <a:pt x="3634743" y="1339392"/>
                  </a:lnTo>
                  <a:lnTo>
                    <a:pt x="3646781" y="1383265"/>
                  </a:lnTo>
                  <a:lnTo>
                    <a:pt x="3657724" y="1427364"/>
                  </a:lnTo>
                  <a:lnTo>
                    <a:pt x="3667573" y="1471668"/>
                  </a:lnTo>
                  <a:lnTo>
                    <a:pt x="3676327" y="1516156"/>
                  </a:lnTo>
                  <a:lnTo>
                    <a:pt x="3683987" y="1560806"/>
                  </a:lnTo>
                  <a:lnTo>
                    <a:pt x="3690553" y="1605596"/>
                  </a:lnTo>
                  <a:lnTo>
                    <a:pt x="3696025" y="1650504"/>
                  </a:lnTo>
                  <a:lnTo>
                    <a:pt x="3700402" y="1695510"/>
                  </a:lnTo>
                  <a:lnTo>
                    <a:pt x="3703685" y="1740591"/>
                  </a:lnTo>
                  <a:lnTo>
                    <a:pt x="3705873" y="1785727"/>
                  </a:lnTo>
                  <a:lnTo>
                    <a:pt x="3706968" y="1830894"/>
                  </a:lnTo>
                  <a:lnTo>
                    <a:pt x="3706968" y="1876073"/>
                  </a:lnTo>
                  <a:lnTo>
                    <a:pt x="3705873" y="1921240"/>
                  </a:lnTo>
                  <a:lnTo>
                    <a:pt x="3703685" y="1966376"/>
                  </a:lnTo>
                  <a:lnTo>
                    <a:pt x="3700402" y="2011457"/>
                  </a:lnTo>
                  <a:lnTo>
                    <a:pt x="3696025" y="2056463"/>
                  </a:lnTo>
                  <a:lnTo>
                    <a:pt x="3690553" y="2101371"/>
                  </a:lnTo>
                  <a:lnTo>
                    <a:pt x="3683987" y="2146161"/>
                  </a:lnTo>
                  <a:lnTo>
                    <a:pt x="3676327" y="2190811"/>
                  </a:lnTo>
                  <a:lnTo>
                    <a:pt x="3667573" y="2235298"/>
                  </a:lnTo>
                  <a:lnTo>
                    <a:pt x="3657724" y="2279603"/>
                  </a:lnTo>
                  <a:lnTo>
                    <a:pt x="3646781" y="2323702"/>
                  </a:lnTo>
                  <a:lnTo>
                    <a:pt x="3634743" y="2367574"/>
                  </a:lnTo>
                  <a:lnTo>
                    <a:pt x="3621612" y="2411199"/>
                  </a:lnTo>
                  <a:lnTo>
                    <a:pt x="3607386" y="2454553"/>
                  </a:lnTo>
                  <a:lnTo>
                    <a:pt x="3592065" y="2497616"/>
                  </a:lnTo>
                  <a:lnTo>
                    <a:pt x="3575651" y="2540366"/>
                  </a:lnTo>
                  <a:lnTo>
                    <a:pt x="3558142" y="2582782"/>
                  </a:lnTo>
                  <a:lnTo>
                    <a:pt x="3539539" y="2624841"/>
                  </a:lnTo>
                  <a:lnTo>
                    <a:pt x="3519841" y="2666523"/>
                  </a:lnTo>
                  <a:lnTo>
                    <a:pt x="3499049" y="2707806"/>
                  </a:lnTo>
                  <a:lnTo>
                    <a:pt x="3477163" y="2748667"/>
                  </a:lnTo>
                  <a:lnTo>
                    <a:pt x="3454182" y="2789086"/>
                  </a:lnTo>
                  <a:lnTo>
                    <a:pt x="3430108" y="2829041"/>
                  </a:lnTo>
                  <a:lnTo>
                    <a:pt x="3404939" y="2868510"/>
                  </a:lnTo>
                  <a:lnTo>
                    <a:pt x="3378675" y="2907472"/>
                  </a:lnTo>
                  <a:lnTo>
                    <a:pt x="3351318" y="2945906"/>
                  </a:lnTo>
                  <a:lnTo>
                    <a:pt x="3322866" y="2983788"/>
                  </a:lnTo>
                  <a:lnTo>
                    <a:pt x="3293319" y="3021099"/>
                  </a:lnTo>
                  <a:lnTo>
                    <a:pt x="3262679" y="3057816"/>
                  </a:lnTo>
                  <a:lnTo>
                    <a:pt x="3230944" y="3093919"/>
                  </a:lnTo>
                  <a:lnTo>
                    <a:pt x="3198114" y="3129384"/>
                  </a:lnTo>
                  <a:lnTo>
                    <a:pt x="3164191" y="3164191"/>
                  </a:lnTo>
                  <a:lnTo>
                    <a:pt x="3129384" y="3198114"/>
                  </a:lnTo>
                  <a:lnTo>
                    <a:pt x="3093919" y="3230944"/>
                  </a:lnTo>
                  <a:lnTo>
                    <a:pt x="3057816" y="3262679"/>
                  </a:lnTo>
                  <a:lnTo>
                    <a:pt x="3021099" y="3293319"/>
                  </a:lnTo>
                  <a:lnTo>
                    <a:pt x="2983788" y="3322866"/>
                  </a:lnTo>
                  <a:lnTo>
                    <a:pt x="2945906" y="3351318"/>
                  </a:lnTo>
                  <a:lnTo>
                    <a:pt x="2907472" y="3378675"/>
                  </a:lnTo>
                  <a:lnTo>
                    <a:pt x="2868510" y="3404939"/>
                  </a:lnTo>
                  <a:lnTo>
                    <a:pt x="2829041" y="3430108"/>
                  </a:lnTo>
                  <a:lnTo>
                    <a:pt x="2789086" y="3454182"/>
                  </a:lnTo>
                  <a:lnTo>
                    <a:pt x="2748667" y="3477163"/>
                  </a:lnTo>
                  <a:lnTo>
                    <a:pt x="2707806" y="3499049"/>
                  </a:lnTo>
                  <a:lnTo>
                    <a:pt x="2666523" y="3519841"/>
                  </a:lnTo>
                  <a:lnTo>
                    <a:pt x="2624841" y="3539539"/>
                  </a:lnTo>
                  <a:lnTo>
                    <a:pt x="2582782" y="3558142"/>
                  </a:lnTo>
                  <a:lnTo>
                    <a:pt x="2540366" y="3575651"/>
                  </a:lnTo>
                  <a:lnTo>
                    <a:pt x="2497616" y="3592065"/>
                  </a:lnTo>
                  <a:lnTo>
                    <a:pt x="2454553" y="3607386"/>
                  </a:lnTo>
                  <a:lnTo>
                    <a:pt x="2411199" y="3621612"/>
                  </a:lnTo>
                  <a:lnTo>
                    <a:pt x="2367574" y="3634743"/>
                  </a:lnTo>
                  <a:lnTo>
                    <a:pt x="2323702" y="3646781"/>
                  </a:lnTo>
                  <a:lnTo>
                    <a:pt x="2279603" y="3657724"/>
                  </a:lnTo>
                  <a:lnTo>
                    <a:pt x="2235298" y="3667573"/>
                  </a:lnTo>
                  <a:lnTo>
                    <a:pt x="2190811" y="3676327"/>
                  </a:lnTo>
                  <a:lnTo>
                    <a:pt x="2146161" y="3683987"/>
                  </a:lnTo>
                  <a:lnTo>
                    <a:pt x="2101371" y="3690553"/>
                  </a:lnTo>
                  <a:lnTo>
                    <a:pt x="2056463" y="3696025"/>
                  </a:lnTo>
                  <a:lnTo>
                    <a:pt x="2011457" y="3700402"/>
                  </a:lnTo>
                  <a:lnTo>
                    <a:pt x="1966376" y="3703685"/>
                  </a:lnTo>
                  <a:lnTo>
                    <a:pt x="1921240" y="3705873"/>
                  </a:lnTo>
                  <a:lnTo>
                    <a:pt x="1876073" y="3706968"/>
                  </a:lnTo>
                  <a:lnTo>
                    <a:pt x="1830894" y="3706968"/>
                  </a:lnTo>
                  <a:lnTo>
                    <a:pt x="1785727" y="3705873"/>
                  </a:lnTo>
                  <a:lnTo>
                    <a:pt x="1740591" y="3703685"/>
                  </a:lnTo>
                  <a:lnTo>
                    <a:pt x="1695510" y="3700402"/>
                  </a:lnTo>
                  <a:lnTo>
                    <a:pt x="1650504" y="3696025"/>
                  </a:lnTo>
                  <a:lnTo>
                    <a:pt x="1605596" y="3690553"/>
                  </a:lnTo>
                  <a:lnTo>
                    <a:pt x="1560806" y="3683987"/>
                  </a:lnTo>
                  <a:lnTo>
                    <a:pt x="1516156" y="3676327"/>
                  </a:lnTo>
                  <a:lnTo>
                    <a:pt x="1471668" y="3667573"/>
                  </a:lnTo>
                  <a:lnTo>
                    <a:pt x="1427364" y="3657724"/>
                  </a:lnTo>
                  <a:lnTo>
                    <a:pt x="1383265" y="3646781"/>
                  </a:lnTo>
                  <a:lnTo>
                    <a:pt x="1339392" y="3634743"/>
                  </a:lnTo>
                  <a:lnTo>
                    <a:pt x="1295768" y="3621612"/>
                  </a:lnTo>
                  <a:lnTo>
                    <a:pt x="1252414" y="3607386"/>
                  </a:lnTo>
                  <a:lnTo>
                    <a:pt x="1209350" y="3592065"/>
                  </a:lnTo>
                  <a:lnTo>
                    <a:pt x="1166600" y="3575651"/>
                  </a:lnTo>
                  <a:lnTo>
                    <a:pt x="1124185" y="3558142"/>
                  </a:lnTo>
                  <a:lnTo>
                    <a:pt x="1082125" y="3539539"/>
                  </a:lnTo>
                  <a:lnTo>
                    <a:pt x="1040444" y="3519841"/>
                  </a:lnTo>
                  <a:lnTo>
                    <a:pt x="999161" y="3499049"/>
                  </a:lnTo>
                  <a:lnTo>
                    <a:pt x="958300" y="3477163"/>
                  </a:lnTo>
                  <a:lnTo>
                    <a:pt x="917881" y="3454182"/>
                  </a:lnTo>
                  <a:lnTo>
                    <a:pt x="877926" y="3430108"/>
                  </a:lnTo>
                  <a:lnTo>
                    <a:pt x="838456" y="3404939"/>
                  </a:lnTo>
                  <a:lnTo>
                    <a:pt x="799494" y="3378675"/>
                  </a:lnTo>
                  <a:lnTo>
                    <a:pt x="761061" y="3351318"/>
                  </a:lnTo>
                  <a:lnTo>
                    <a:pt x="723178" y="3322866"/>
                  </a:lnTo>
                  <a:lnTo>
                    <a:pt x="685867" y="3293319"/>
                  </a:lnTo>
                  <a:lnTo>
                    <a:pt x="649150" y="3262679"/>
                  </a:lnTo>
                  <a:lnTo>
                    <a:pt x="613048" y="3230944"/>
                  </a:lnTo>
                  <a:lnTo>
                    <a:pt x="577583" y="3198114"/>
                  </a:lnTo>
                  <a:lnTo>
                    <a:pt x="542776" y="3164191"/>
                  </a:lnTo>
                  <a:lnTo>
                    <a:pt x="508852" y="3129384"/>
                  </a:lnTo>
                  <a:lnTo>
                    <a:pt x="476023" y="3093919"/>
                  </a:lnTo>
                  <a:lnTo>
                    <a:pt x="444288" y="3057816"/>
                  </a:lnTo>
                  <a:lnTo>
                    <a:pt x="413647" y="3021099"/>
                  </a:lnTo>
                  <a:lnTo>
                    <a:pt x="384101" y="2983788"/>
                  </a:lnTo>
                  <a:lnTo>
                    <a:pt x="355649" y="2945906"/>
                  </a:lnTo>
                  <a:lnTo>
                    <a:pt x="328292" y="2907472"/>
                  </a:lnTo>
                  <a:lnTo>
                    <a:pt x="302028" y="2868510"/>
                  </a:lnTo>
                  <a:lnTo>
                    <a:pt x="276859" y="2829041"/>
                  </a:lnTo>
                  <a:lnTo>
                    <a:pt x="252784" y="2789086"/>
                  </a:lnTo>
                  <a:lnTo>
                    <a:pt x="229804" y="2748667"/>
                  </a:lnTo>
                  <a:lnTo>
                    <a:pt x="207918" y="2707806"/>
                  </a:lnTo>
                  <a:lnTo>
                    <a:pt x="187126" y="2666523"/>
                  </a:lnTo>
                  <a:lnTo>
                    <a:pt x="167428" y="2624841"/>
                  </a:lnTo>
                  <a:lnTo>
                    <a:pt x="148825" y="2582782"/>
                  </a:lnTo>
                  <a:lnTo>
                    <a:pt x="131316" y="2540366"/>
                  </a:lnTo>
                  <a:lnTo>
                    <a:pt x="114902" y="2497616"/>
                  </a:lnTo>
                  <a:lnTo>
                    <a:pt x="99581" y="2454553"/>
                  </a:lnTo>
                  <a:lnTo>
                    <a:pt x="85355" y="2411199"/>
                  </a:lnTo>
                  <a:lnTo>
                    <a:pt x="72224" y="2367574"/>
                  </a:lnTo>
                  <a:lnTo>
                    <a:pt x="60186" y="2323702"/>
                  </a:lnTo>
                  <a:lnTo>
                    <a:pt x="49243" y="2279603"/>
                  </a:lnTo>
                  <a:lnTo>
                    <a:pt x="39395" y="2235298"/>
                  </a:lnTo>
                  <a:lnTo>
                    <a:pt x="30640" y="2190811"/>
                  </a:lnTo>
                  <a:lnTo>
                    <a:pt x="22980" y="2146161"/>
                  </a:lnTo>
                  <a:lnTo>
                    <a:pt x="16414" y="2101371"/>
                  </a:lnTo>
                  <a:lnTo>
                    <a:pt x="10943" y="2056463"/>
                  </a:lnTo>
                  <a:lnTo>
                    <a:pt x="6565" y="2011457"/>
                  </a:lnTo>
                  <a:lnTo>
                    <a:pt x="3282" y="1966376"/>
                  </a:lnTo>
                  <a:lnTo>
                    <a:pt x="1094" y="1921240"/>
                  </a:lnTo>
                  <a:lnTo>
                    <a:pt x="0" y="1876073"/>
                  </a:lnTo>
                  <a:lnTo>
                    <a:pt x="0" y="1830894"/>
                  </a:lnTo>
                  <a:lnTo>
                    <a:pt x="1094" y="1785727"/>
                  </a:lnTo>
                  <a:lnTo>
                    <a:pt x="3282" y="1740591"/>
                  </a:lnTo>
                  <a:lnTo>
                    <a:pt x="6565" y="1695510"/>
                  </a:lnTo>
                  <a:lnTo>
                    <a:pt x="10943" y="1650504"/>
                  </a:lnTo>
                  <a:lnTo>
                    <a:pt x="16414" y="1605596"/>
                  </a:lnTo>
                  <a:lnTo>
                    <a:pt x="22980" y="1560806"/>
                  </a:lnTo>
                  <a:lnTo>
                    <a:pt x="30640" y="1516156"/>
                  </a:lnTo>
                  <a:lnTo>
                    <a:pt x="39395" y="1471668"/>
                  </a:lnTo>
                  <a:lnTo>
                    <a:pt x="49243" y="1427364"/>
                  </a:lnTo>
                  <a:lnTo>
                    <a:pt x="60186" y="1383265"/>
                  </a:lnTo>
                  <a:lnTo>
                    <a:pt x="72224" y="1339392"/>
                  </a:lnTo>
                  <a:lnTo>
                    <a:pt x="85355" y="1295768"/>
                  </a:lnTo>
                  <a:lnTo>
                    <a:pt x="99581" y="1252414"/>
                  </a:lnTo>
                  <a:lnTo>
                    <a:pt x="114902" y="1209350"/>
                  </a:lnTo>
                  <a:lnTo>
                    <a:pt x="131316" y="1166600"/>
                  </a:lnTo>
                  <a:lnTo>
                    <a:pt x="148825" y="1124185"/>
                  </a:lnTo>
                  <a:lnTo>
                    <a:pt x="167428" y="1082125"/>
                  </a:lnTo>
                  <a:lnTo>
                    <a:pt x="187126" y="1040444"/>
                  </a:lnTo>
                  <a:lnTo>
                    <a:pt x="207918" y="999161"/>
                  </a:lnTo>
                  <a:lnTo>
                    <a:pt x="229804" y="958300"/>
                  </a:lnTo>
                  <a:lnTo>
                    <a:pt x="252784" y="917881"/>
                  </a:lnTo>
                  <a:lnTo>
                    <a:pt x="276859" y="877926"/>
                  </a:lnTo>
                  <a:lnTo>
                    <a:pt x="302028" y="838456"/>
                  </a:lnTo>
                  <a:lnTo>
                    <a:pt x="328292" y="799494"/>
                  </a:lnTo>
                  <a:lnTo>
                    <a:pt x="355649" y="761061"/>
                  </a:lnTo>
                  <a:lnTo>
                    <a:pt x="384101" y="723178"/>
                  </a:lnTo>
                  <a:lnTo>
                    <a:pt x="413647" y="685867"/>
                  </a:lnTo>
                  <a:lnTo>
                    <a:pt x="444288" y="649150"/>
                  </a:lnTo>
                  <a:lnTo>
                    <a:pt x="476023" y="613048"/>
                  </a:lnTo>
                  <a:lnTo>
                    <a:pt x="508852" y="577583"/>
                  </a:lnTo>
                  <a:lnTo>
                    <a:pt x="542776" y="542776"/>
                  </a:lnTo>
                  <a:lnTo>
                    <a:pt x="577583" y="508852"/>
                  </a:lnTo>
                  <a:lnTo>
                    <a:pt x="613048" y="476023"/>
                  </a:lnTo>
                  <a:lnTo>
                    <a:pt x="649150" y="444288"/>
                  </a:lnTo>
                  <a:lnTo>
                    <a:pt x="685867" y="413647"/>
                  </a:lnTo>
                  <a:lnTo>
                    <a:pt x="723178" y="384101"/>
                  </a:lnTo>
                  <a:lnTo>
                    <a:pt x="761061" y="355649"/>
                  </a:lnTo>
                  <a:lnTo>
                    <a:pt x="799494" y="328292"/>
                  </a:lnTo>
                  <a:lnTo>
                    <a:pt x="838456" y="302028"/>
                  </a:lnTo>
                  <a:lnTo>
                    <a:pt x="877926" y="276859"/>
                  </a:lnTo>
                  <a:lnTo>
                    <a:pt x="917881" y="252784"/>
                  </a:lnTo>
                  <a:lnTo>
                    <a:pt x="958300" y="229804"/>
                  </a:lnTo>
                  <a:lnTo>
                    <a:pt x="999161" y="207918"/>
                  </a:lnTo>
                  <a:lnTo>
                    <a:pt x="1040444" y="187126"/>
                  </a:lnTo>
                  <a:lnTo>
                    <a:pt x="1082125" y="167428"/>
                  </a:lnTo>
                  <a:lnTo>
                    <a:pt x="1124185" y="148825"/>
                  </a:lnTo>
                  <a:lnTo>
                    <a:pt x="1166600" y="131316"/>
                  </a:lnTo>
                  <a:lnTo>
                    <a:pt x="1209350" y="114902"/>
                  </a:lnTo>
                  <a:lnTo>
                    <a:pt x="1252414" y="99581"/>
                  </a:lnTo>
                  <a:lnTo>
                    <a:pt x="1295768" y="85355"/>
                  </a:lnTo>
                  <a:lnTo>
                    <a:pt x="1339392" y="72224"/>
                  </a:lnTo>
                  <a:lnTo>
                    <a:pt x="1383265" y="60186"/>
                  </a:lnTo>
                  <a:lnTo>
                    <a:pt x="1427364" y="49243"/>
                  </a:lnTo>
                  <a:lnTo>
                    <a:pt x="1471668" y="39395"/>
                  </a:lnTo>
                  <a:lnTo>
                    <a:pt x="1516156" y="30640"/>
                  </a:lnTo>
                  <a:lnTo>
                    <a:pt x="1560806" y="22980"/>
                  </a:lnTo>
                  <a:lnTo>
                    <a:pt x="1605596" y="16414"/>
                  </a:lnTo>
                  <a:lnTo>
                    <a:pt x="1650504" y="10943"/>
                  </a:lnTo>
                  <a:lnTo>
                    <a:pt x="1695510" y="6565"/>
                  </a:lnTo>
                  <a:lnTo>
                    <a:pt x="1740591" y="3282"/>
                  </a:lnTo>
                  <a:lnTo>
                    <a:pt x="1785727" y="1094"/>
                  </a:lnTo>
                  <a:lnTo>
                    <a:pt x="1830894" y="0"/>
                  </a:lnTo>
                  <a:lnTo>
                    <a:pt x="1876073" y="0"/>
                  </a:lnTo>
                  <a:lnTo>
                    <a:pt x="1921240" y="1094"/>
                  </a:lnTo>
                  <a:lnTo>
                    <a:pt x="1966376" y="3282"/>
                  </a:lnTo>
                  <a:lnTo>
                    <a:pt x="2011457" y="6565"/>
                  </a:lnTo>
                  <a:lnTo>
                    <a:pt x="2056463" y="10943"/>
                  </a:lnTo>
                  <a:lnTo>
                    <a:pt x="2101371" y="16414"/>
                  </a:lnTo>
                  <a:lnTo>
                    <a:pt x="2146161" y="22980"/>
                  </a:lnTo>
                  <a:lnTo>
                    <a:pt x="2190811" y="30640"/>
                  </a:lnTo>
                  <a:lnTo>
                    <a:pt x="2235298" y="39395"/>
                  </a:lnTo>
                  <a:lnTo>
                    <a:pt x="2279603" y="49243"/>
                  </a:lnTo>
                  <a:lnTo>
                    <a:pt x="2323702" y="60186"/>
                  </a:lnTo>
                  <a:lnTo>
                    <a:pt x="2367574" y="72224"/>
                  </a:lnTo>
                  <a:lnTo>
                    <a:pt x="2411199" y="85355"/>
                  </a:lnTo>
                  <a:lnTo>
                    <a:pt x="2454553" y="99581"/>
                  </a:lnTo>
                  <a:lnTo>
                    <a:pt x="2497616" y="114902"/>
                  </a:lnTo>
                  <a:lnTo>
                    <a:pt x="2540366" y="131316"/>
                  </a:lnTo>
                  <a:lnTo>
                    <a:pt x="2582782" y="148825"/>
                  </a:lnTo>
                  <a:lnTo>
                    <a:pt x="2624841" y="167428"/>
                  </a:lnTo>
                  <a:lnTo>
                    <a:pt x="2666523" y="187126"/>
                  </a:lnTo>
                  <a:lnTo>
                    <a:pt x="2707806" y="207918"/>
                  </a:lnTo>
                  <a:lnTo>
                    <a:pt x="2748667" y="229804"/>
                  </a:lnTo>
                  <a:lnTo>
                    <a:pt x="2789086" y="252784"/>
                  </a:lnTo>
                  <a:lnTo>
                    <a:pt x="2829041" y="276859"/>
                  </a:lnTo>
                  <a:lnTo>
                    <a:pt x="2868510" y="302028"/>
                  </a:lnTo>
                  <a:lnTo>
                    <a:pt x="2907472" y="328292"/>
                  </a:lnTo>
                  <a:lnTo>
                    <a:pt x="2945906" y="355649"/>
                  </a:lnTo>
                  <a:lnTo>
                    <a:pt x="2983788" y="384101"/>
                  </a:lnTo>
                  <a:lnTo>
                    <a:pt x="3021099" y="413647"/>
                  </a:lnTo>
                  <a:lnTo>
                    <a:pt x="3057816" y="444288"/>
                  </a:lnTo>
                  <a:lnTo>
                    <a:pt x="3093919" y="476023"/>
                  </a:lnTo>
                  <a:lnTo>
                    <a:pt x="3129384" y="508852"/>
                  </a:lnTo>
                  <a:lnTo>
                    <a:pt x="3164191" y="54277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CD7B7682-625E-BAFB-1256-0C167E116167}"/>
                </a:ext>
              </a:extLst>
            </p:cNvPr>
            <p:cNvSpPr/>
            <p:nvPr/>
          </p:nvSpPr>
          <p:spPr>
            <a:xfrm>
              <a:off x="4922742" y="2844495"/>
              <a:ext cx="1226046" cy="1195685"/>
            </a:xfrm>
            <a:custGeom>
              <a:avLst/>
              <a:gdLst/>
              <a:ahLst/>
              <a:cxnLst/>
              <a:rect l="l" t="t" r="r" b="b"/>
              <a:pathLst>
                <a:path w="1743709" h="1700529">
                  <a:moveTo>
                    <a:pt x="713153" y="0"/>
                  </a:moveTo>
                  <a:lnTo>
                    <a:pt x="0" y="1090129"/>
                  </a:lnTo>
                  <a:lnTo>
                    <a:pt x="48712" y="1101286"/>
                  </a:lnTo>
                  <a:lnTo>
                    <a:pt x="96989" y="1113953"/>
                  </a:lnTo>
                  <a:lnTo>
                    <a:pt x="144798" y="1128116"/>
                  </a:lnTo>
                  <a:lnTo>
                    <a:pt x="192104" y="1143762"/>
                  </a:lnTo>
                  <a:lnTo>
                    <a:pt x="238873" y="1160875"/>
                  </a:lnTo>
                  <a:lnTo>
                    <a:pt x="285071" y="1179442"/>
                  </a:lnTo>
                  <a:lnTo>
                    <a:pt x="330664" y="1199448"/>
                  </a:lnTo>
                  <a:lnTo>
                    <a:pt x="375618" y="1220879"/>
                  </a:lnTo>
                  <a:lnTo>
                    <a:pt x="419900" y="1243721"/>
                  </a:lnTo>
                  <a:lnTo>
                    <a:pt x="463475" y="1267959"/>
                  </a:lnTo>
                  <a:lnTo>
                    <a:pt x="506309" y="1293580"/>
                  </a:lnTo>
                  <a:lnTo>
                    <a:pt x="548368" y="1320568"/>
                  </a:lnTo>
                  <a:lnTo>
                    <a:pt x="589926" y="1349130"/>
                  </a:lnTo>
                  <a:lnTo>
                    <a:pt x="630510" y="1378963"/>
                  </a:lnTo>
                  <a:lnTo>
                    <a:pt x="670092" y="1410042"/>
                  </a:lnTo>
                  <a:lnTo>
                    <a:pt x="708645" y="1442340"/>
                  </a:lnTo>
                  <a:lnTo>
                    <a:pt x="746140" y="1475831"/>
                  </a:lnTo>
                  <a:lnTo>
                    <a:pt x="782552" y="1510489"/>
                  </a:lnTo>
                  <a:lnTo>
                    <a:pt x="817851" y="1546287"/>
                  </a:lnTo>
                  <a:lnTo>
                    <a:pt x="852011" y="1583201"/>
                  </a:lnTo>
                  <a:lnTo>
                    <a:pt x="885003" y="1621202"/>
                  </a:lnTo>
                  <a:lnTo>
                    <a:pt x="916801" y="1660265"/>
                  </a:lnTo>
                  <a:lnTo>
                    <a:pt x="947378" y="1700364"/>
                  </a:lnTo>
                  <a:lnTo>
                    <a:pt x="1743436" y="720039"/>
                  </a:lnTo>
                  <a:lnTo>
                    <a:pt x="1717393" y="677119"/>
                  </a:lnTo>
                  <a:lnTo>
                    <a:pt x="1689972" y="635159"/>
                  </a:lnTo>
                  <a:lnTo>
                    <a:pt x="1661201" y="594189"/>
                  </a:lnTo>
                  <a:lnTo>
                    <a:pt x="1631110" y="554239"/>
                  </a:lnTo>
                  <a:lnTo>
                    <a:pt x="1599726" y="515341"/>
                  </a:lnTo>
                  <a:lnTo>
                    <a:pt x="1567077" y="477524"/>
                  </a:lnTo>
                  <a:lnTo>
                    <a:pt x="1533193" y="440820"/>
                  </a:lnTo>
                  <a:lnTo>
                    <a:pt x="1498100" y="405260"/>
                  </a:lnTo>
                  <a:lnTo>
                    <a:pt x="1461829" y="370873"/>
                  </a:lnTo>
                  <a:lnTo>
                    <a:pt x="1424406" y="337691"/>
                  </a:lnTo>
                  <a:lnTo>
                    <a:pt x="1385861" y="305745"/>
                  </a:lnTo>
                  <a:lnTo>
                    <a:pt x="1346221" y="275065"/>
                  </a:lnTo>
                  <a:lnTo>
                    <a:pt x="1305515" y="245681"/>
                  </a:lnTo>
                  <a:lnTo>
                    <a:pt x="1264136" y="217862"/>
                  </a:lnTo>
                  <a:lnTo>
                    <a:pt x="1221921" y="191472"/>
                  </a:lnTo>
                  <a:lnTo>
                    <a:pt x="1178906" y="166527"/>
                  </a:lnTo>
                  <a:lnTo>
                    <a:pt x="1135131" y="143042"/>
                  </a:lnTo>
                  <a:lnTo>
                    <a:pt x="1090633" y="121034"/>
                  </a:lnTo>
                  <a:lnTo>
                    <a:pt x="1045450" y="100518"/>
                  </a:lnTo>
                  <a:lnTo>
                    <a:pt x="999619" y="81510"/>
                  </a:lnTo>
                  <a:lnTo>
                    <a:pt x="953178" y="64025"/>
                  </a:lnTo>
                  <a:lnTo>
                    <a:pt x="906165" y="48079"/>
                  </a:lnTo>
                  <a:lnTo>
                    <a:pt x="858619" y="33688"/>
                  </a:lnTo>
                  <a:lnTo>
                    <a:pt x="810576" y="20867"/>
                  </a:lnTo>
                  <a:lnTo>
                    <a:pt x="762075" y="9632"/>
                  </a:lnTo>
                  <a:lnTo>
                    <a:pt x="713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ja-JP" altLang="en-US" sz="1266"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695E0852-623F-BDCB-FEF1-ADB45B5EAF7B}"/>
                </a:ext>
              </a:extLst>
            </p:cNvPr>
            <p:cNvSpPr/>
            <p:nvPr/>
          </p:nvSpPr>
          <p:spPr>
            <a:xfrm>
              <a:off x="4922742" y="2844495"/>
              <a:ext cx="1226046" cy="1195685"/>
            </a:xfrm>
            <a:custGeom>
              <a:avLst/>
              <a:gdLst/>
              <a:ahLst/>
              <a:cxnLst/>
              <a:rect l="l" t="t" r="r" b="b"/>
              <a:pathLst>
                <a:path w="1743709" h="1700529">
                  <a:moveTo>
                    <a:pt x="947378" y="1700364"/>
                  </a:moveTo>
                  <a:lnTo>
                    <a:pt x="1743436" y="720039"/>
                  </a:lnTo>
                  <a:lnTo>
                    <a:pt x="1717393" y="677119"/>
                  </a:lnTo>
                  <a:lnTo>
                    <a:pt x="1689972" y="635159"/>
                  </a:lnTo>
                  <a:lnTo>
                    <a:pt x="1661201" y="594189"/>
                  </a:lnTo>
                  <a:lnTo>
                    <a:pt x="1631109" y="554239"/>
                  </a:lnTo>
                  <a:lnTo>
                    <a:pt x="1599725" y="515340"/>
                  </a:lnTo>
                  <a:lnTo>
                    <a:pt x="1567077" y="477524"/>
                  </a:lnTo>
                  <a:lnTo>
                    <a:pt x="1533192" y="440820"/>
                  </a:lnTo>
                  <a:lnTo>
                    <a:pt x="1498099" y="405259"/>
                  </a:lnTo>
                  <a:lnTo>
                    <a:pt x="1461828" y="370873"/>
                  </a:lnTo>
                  <a:lnTo>
                    <a:pt x="1424405" y="337691"/>
                  </a:lnTo>
                  <a:lnTo>
                    <a:pt x="1385860" y="305745"/>
                  </a:lnTo>
                  <a:lnTo>
                    <a:pt x="1346220" y="275065"/>
                  </a:lnTo>
                  <a:lnTo>
                    <a:pt x="1305514" y="245681"/>
                  </a:lnTo>
                  <a:lnTo>
                    <a:pt x="1264135" y="217862"/>
                  </a:lnTo>
                  <a:lnTo>
                    <a:pt x="1221920" y="191472"/>
                  </a:lnTo>
                  <a:lnTo>
                    <a:pt x="1178905" y="166526"/>
                  </a:lnTo>
                  <a:lnTo>
                    <a:pt x="1135130" y="143042"/>
                  </a:lnTo>
                  <a:lnTo>
                    <a:pt x="1090632" y="121034"/>
                  </a:lnTo>
                  <a:lnTo>
                    <a:pt x="1045449" y="100518"/>
                  </a:lnTo>
                  <a:lnTo>
                    <a:pt x="999618" y="81509"/>
                  </a:lnTo>
                  <a:lnTo>
                    <a:pt x="953177" y="64024"/>
                  </a:lnTo>
                  <a:lnTo>
                    <a:pt x="906165" y="48079"/>
                  </a:lnTo>
                  <a:lnTo>
                    <a:pt x="858618" y="33687"/>
                  </a:lnTo>
                  <a:lnTo>
                    <a:pt x="810576" y="20867"/>
                  </a:lnTo>
                  <a:lnTo>
                    <a:pt x="762074" y="9632"/>
                  </a:lnTo>
                  <a:lnTo>
                    <a:pt x="713153" y="0"/>
                  </a:lnTo>
                  <a:lnTo>
                    <a:pt x="0" y="1090129"/>
                  </a:lnTo>
                  <a:lnTo>
                    <a:pt x="48712" y="1101285"/>
                  </a:lnTo>
                  <a:lnTo>
                    <a:pt x="96989" y="1113952"/>
                  </a:lnTo>
                  <a:lnTo>
                    <a:pt x="144798" y="1128116"/>
                  </a:lnTo>
                  <a:lnTo>
                    <a:pt x="192103" y="1143761"/>
                  </a:lnTo>
                  <a:lnTo>
                    <a:pt x="238872" y="1160875"/>
                  </a:lnTo>
                  <a:lnTo>
                    <a:pt x="285070" y="1179441"/>
                  </a:lnTo>
                  <a:lnTo>
                    <a:pt x="330664" y="1199448"/>
                  </a:lnTo>
                  <a:lnTo>
                    <a:pt x="375618" y="1220879"/>
                  </a:lnTo>
                  <a:lnTo>
                    <a:pt x="419900" y="1243721"/>
                  </a:lnTo>
                  <a:lnTo>
                    <a:pt x="463474" y="1267959"/>
                  </a:lnTo>
                  <a:lnTo>
                    <a:pt x="506308" y="1293580"/>
                  </a:lnTo>
                  <a:lnTo>
                    <a:pt x="548367" y="1320568"/>
                  </a:lnTo>
                  <a:lnTo>
                    <a:pt x="589926" y="1349130"/>
                  </a:lnTo>
                  <a:lnTo>
                    <a:pt x="630510" y="1378963"/>
                  </a:lnTo>
                  <a:lnTo>
                    <a:pt x="670092" y="1410042"/>
                  </a:lnTo>
                  <a:lnTo>
                    <a:pt x="708644" y="1442340"/>
                  </a:lnTo>
                  <a:lnTo>
                    <a:pt x="746140" y="1475831"/>
                  </a:lnTo>
                  <a:lnTo>
                    <a:pt x="782551" y="1510489"/>
                  </a:lnTo>
                  <a:lnTo>
                    <a:pt x="817851" y="1546287"/>
                  </a:lnTo>
                  <a:lnTo>
                    <a:pt x="852010" y="1583201"/>
                  </a:lnTo>
                  <a:lnTo>
                    <a:pt x="885003" y="1621202"/>
                  </a:lnTo>
                  <a:lnTo>
                    <a:pt x="916801" y="1660265"/>
                  </a:lnTo>
                  <a:lnTo>
                    <a:pt x="947378" y="170036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4" name="テキスト ボックス 1023">
                  <a:extLst>
                    <a:ext uri="{FF2B5EF4-FFF2-40B4-BE49-F238E27FC236}">
                      <a16:creationId xmlns:a16="http://schemas.microsoft.com/office/drawing/2014/main" id="{81B45A9B-CF0A-6C71-5A6D-1F3D3F59509A}"/>
                    </a:ext>
                  </a:extLst>
                </p:cNvPr>
                <p:cNvSpPr txBox="1"/>
                <p:nvPr/>
              </p:nvSpPr>
              <p:spPr>
                <a:xfrm>
                  <a:off x="1643711" y="5242935"/>
                  <a:ext cx="311941" cy="461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1024" name="テキスト ボックス 1023">
                  <a:extLst>
                    <a:ext uri="{FF2B5EF4-FFF2-40B4-BE49-F238E27FC236}">
                      <a16:creationId xmlns:a16="http://schemas.microsoft.com/office/drawing/2014/main" id="{81B45A9B-CF0A-6C71-5A6D-1F3D3F595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711" y="5242935"/>
                  <a:ext cx="311941" cy="461664"/>
                </a:xfrm>
                <a:prstGeom prst="rect">
                  <a:avLst/>
                </a:prstGeom>
                <a:blipFill>
                  <a:blip r:embed="rId7"/>
                  <a:stretch>
                    <a:fillRect l="-6250" r="-118750" b="-7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" name="テキスト ボックス 1024">
                  <a:extLst>
                    <a:ext uri="{FF2B5EF4-FFF2-40B4-BE49-F238E27FC236}">
                      <a16:creationId xmlns:a16="http://schemas.microsoft.com/office/drawing/2014/main" id="{0BE4EAD2-EC88-2D00-C3B7-10CE66AA0DDF}"/>
                    </a:ext>
                  </a:extLst>
                </p:cNvPr>
                <p:cNvSpPr txBox="1"/>
                <p:nvPr/>
              </p:nvSpPr>
              <p:spPr>
                <a:xfrm>
                  <a:off x="1101603" y="5210534"/>
                  <a:ext cx="311941" cy="461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1025" name="テキスト ボックス 1024">
                  <a:extLst>
                    <a:ext uri="{FF2B5EF4-FFF2-40B4-BE49-F238E27FC236}">
                      <a16:creationId xmlns:a16="http://schemas.microsoft.com/office/drawing/2014/main" id="{0BE4EAD2-EC88-2D00-C3B7-10CE66AA0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03" y="5210534"/>
                  <a:ext cx="311941" cy="461664"/>
                </a:xfrm>
                <a:prstGeom prst="rect">
                  <a:avLst/>
                </a:prstGeom>
                <a:blipFill>
                  <a:blip r:embed="rId8"/>
                  <a:stretch>
                    <a:fillRect l="-6250" r="-118750" b="-818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6" name="object 55">
              <a:extLst>
                <a:ext uri="{FF2B5EF4-FFF2-40B4-BE49-F238E27FC236}">
                  <a16:creationId xmlns:a16="http://schemas.microsoft.com/office/drawing/2014/main" id="{0131D7BD-0076-4525-6925-CB969AF4E377}"/>
                </a:ext>
              </a:extLst>
            </p:cNvPr>
            <p:cNvSpPr/>
            <p:nvPr/>
          </p:nvSpPr>
          <p:spPr>
            <a:xfrm>
              <a:off x="2877640" y="2553938"/>
              <a:ext cx="321915" cy="321915"/>
            </a:xfrm>
            <a:custGeom>
              <a:avLst/>
              <a:gdLst/>
              <a:ahLst/>
              <a:cxnLst/>
              <a:rect l="l" t="t" r="r" b="b"/>
              <a:pathLst>
                <a:path w="457835" h="457835">
                  <a:moveTo>
                    <a:pt x="390408" y="66983"/>
                  </a:moveTo>
                  <a:lnTo>
                    <a:pt x="419713" y="102859"/>
                  </a:lnTo>
                  <a:lnTo>
                    <a:pt x="440645" y="142637"/>
                  </a:lnTo>
                  <a:lnTo>
                    <a:pt x="453205" y="185016"/>
                  </a:lnTo>
                  <a:lnTo>
                    <a:pt x="457391" y="228695"/>
                  </a:lnTo>
                  <a:lnTo>
                    <a:pt x="453205" y="272375"/>
                  </a:lnTo>
                  <a:lnTo>
                    <a:pt x="440645" y="314754"/>
                  </a:lnTo>
                  <a:lnTo>
                    <a:pt x="419713" y="354532"/>
                  </a:lnTo>
                  <a:lnTo>
                    <a:pt x="390408" y="390408"/>
                  </a:lnTo>
                  <a:lnTo>
                    <a:pt x="354532" y="419713"/>
                  </a:lnTo>
                  <a:lnTo>
                    <a:pt x="314754" y="440645"/>
                  </a:lnTo>
                  <a:lnTo>
                    <a:pt x="272375" y="453205"/>
                  </a:lnTo>
                  <a:lnTo>
                    <a:pt x="228695" y="457391"/>
                  </a:lnTo>
                  <a:lnTo>
                    <a:pt x="185016" y="453205"/>
                  </a:lnTo>
                  <a:lnTo>
                    <a:pt x="142637" y="440645"/>
                  </a:lnTo>
                  <a:lnTo>
                    <a:pt x="102859" y="419713"/>
                  </a:lnTo>
                  <a:lnTo>
                    <a:pt x="66983" y="390408"/>
                  </a:lnTo>
                  <a:lnTo>
                    <a:pt x="37678" y="354532"/>
                  </a:lnTo>
                  <a:lnTo>
                    <a:pt x="16745" y="314754"/>
                  </a:lnTo>
                  <a:lnTo>
                    <a:pt x="4186" y="272375"/>
                  </a:lnTo>
                  <a:lnTo>
                    <a:pt x="0" y="228695"/>
                  </a:lnTo>
                  <a:lnTo>
                    <a:pt x="4186" y="185016"/>
                  </a:lnTo>
                  <a:lnTo>
                    <a:pt x="16745" y="142637"/>
                  </a:lnTo>
                  <a:lnTo>
                    <a:pt x="37678" y="102859"/>
                  </a:lnTo>
                  <a:lnTo>
                    <a:pt x="66983" y="66983"/>
                  </a:lnTo>
                  <a:lnTo>
                    <a:pt x="102859" y="37678"/>
                  </a:lnTo>
                  <a:lnTo>
                    <a:pt x="142637" y="16745"/>
                  </a:lnTo>
                  <a:lnTo>
                    <a:pt x="185016" y="4186"/>
                  </a:lnTo>
                  <a:lnTo>
                    <a:pt x="228695" y="0"/>
                  </a:lnTo>
                  <a:lnTo>
                    <a:pt x="272375" y="4186"/>
                  </a:lnTo>
                  <a:lnTo>
                    <a:pt x="314754" y="16745"/>
                  </a:lnTo>
                  <a:lnTo>
                    <a:pt x="354532" y="37678"/>
                  </a:lnTo>
                  <a:lnTo>
                    <a:pt x="390408" y="669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027" name="円/楕円 1026">
              <a:extLst>
                <a:ext uri="{FF2B5EF4-FFF2-40B4-BE49-F238E27FC236}">
                  <a16:creationId xmlns:a16="http://schemas.microsoft.com/office/drawing/2014/main" id="{B6B7356B-75CC-EC13-1433-D52151E25500}"/>
                </a:ext>
              </a:extLst>
            </p:cNvPr>
            <p:cNvSpPr/>
            <p:nvPr/>
          </p:nvSpPr>
          <p:spPr>
            <a:xfrm>
              <a:off x="1315441" y="2335340"/>
              <a:ext cx="2220028" cy="2221200"/>
            </a:xfrm>
            <a:prstGeom prst="ellipse">
              <a:avLst/>
            </a:prstGeom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143000" h="1143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C54A790E-E182-0A3D-B473-BB58880A687F}"/>
                </a:ext>
              </a:extLst>
            </p:cNvPr>
            <p:cNvSpPr/>
            <p:nvPr/>
          </p:nvSpPr>
          <p:spPr>
            <a:xfrm rot="2733017">
              <a:off x="2019856" y="2586840"/>
              <a:ext cx="1536601" cy="1029302"/>
            </a:xfrm>
            <a:custGeom>
              <a:avLst/>
              <a:gdLst>
                <a:gd name="connsiteX0" fmla="*/ 0 w 1536601"/>
                <a:gd name="connsiteY0" fmla="*/ 261612 h 1029302"/>
                <a:gd name="connsiteX1" fmla="*/ 33487 w 1536601"/>
                <a:gd name="connsiteY1" fmla="*/ 227718 h 1029302"/>
                <a:gd name="connsiteX2" fmla="*/ 769678 w 1536601"/>
                <a:gd name="connsiteY2" fmla="*/ 0 h 1029302"/>
                <a:gd name="connsiteX3" fmla="*/ 1505869 w 1536601"/>
                <a:gd name="connsiteY3" fmla="*/ 227718 h 1029302"/>
                <a:gd name="connsiteX4" fmla="*/ 1536601 w 1536601"/>
                <a:gd name="connsiteY4" fmla="*/ 260657 h 1029302"/>
                <a:gd name="connsiteX5" fmla="*/ 782580 w 1536601"/>
                <a:gd name="connsiteY5" fmla="*/ 1029302 h 10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601" h="1029302">
                  <a:moveTo>
                    <a:pt x="0" y="261612"/>
                  </a:moveTo>
                  <a:lnTo>
                    <a:pt x="33487" y="227718"/>
                  </a:lnTo>
                  <a:cubicBezTo>
                    <a:pt x="193034" y="90329"/>
                    <a:pt x="463224" y="0"/>
                    <a:pt x="769678" y="0"/>
                  </a:cubicBezTo>
                  <a:cubicBezTo>
                    <a:pt x="1076132" y="0"/>
                    <a:pt x="1346322" y="90329"/>
                    <a:pt x="1505869" y="227718"/>
                  </a:cubicBezTo>
                  <a:lnTo>
                    <a:pt x="1536601" y="260657"/>
                  </a:lnTo>
                  <a:lnTo>
                    <a:pt x="782580" y="1029302"/>
                  </a:lnTo>
                  <a:close/>
                </a:path>
              </a:pathLst>
            </a:custGeom>
            <a:gradFill flip="none" rotWithShape="0">
              <a:gsLst>
                <a:gs pos="51000">
                  <a:srgbClr val="3A61A6"/>
                </a:gs>
                <a:gs pos="100000">
                  <a:schemeClr val="accent1">
                    <a:lumMod val="67000"/>
                  </a:schemeClr>
                </a:gs>
                <a:gs pos="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65602801-A038-447E-A584-230188054E37}"/>
                </a:ext>
              </a:extLst>
            </p:cNvPr>
            <p:cNvSpPr/>
            <p:nvPr/>
          </p:nvSpPr>
          <p:spPr>
            <a:xfrm>
              <a:off x="2116813" y="3457341"/>
              <a:ext cx="1403930" cy="237564"/>
            </a:xfrm>
            <a:custGeom>
              <a:avLst/>
              <a:gdLst>
                <a:gd name="connsiteX0" fmla="*/ 318784 w 1403930"/>
                <a:gd name="connsiteY0" fmla="*/ 0 h 237564"/>
                <a:gd name="connsiteX1" fmla="*/ 1401557 w 1403930"/>
                <a:gd name="connsiteY1" fmla="*/ 0 h 237564"/>
                <a:gd name="connsiteX2" fmla="*/ 1403930 w 1403930"/>
                <a:gd name="connsiteY2" fmla="*/ 5140 h 237564"/>
                <a:gd name="connsiteX3" fmla="*/ 339608 w 1403930"/>
                <a:gd name="connsiteY3" fmla="*/ 237564 h 237564"/>
                <a:gd name="connsiteX4" fmla="*/ 125110 w 1403930"/>
                <a:gd name="connsiteY4" fmla="*/ 232842 h 237564"/>
                <a:gd name="connsiteX5" fmla="*/ 0 w 1403930"/>
                <a:gd name="connsiteY5" fmla="*/ 224361 h 2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930" h="237564">
                  <a:moveTo>
                    <a:pt x="318784" y="0"/>
                  </a:moveTo>
                  <a:lnTo>
                    <a:pt x="1401557" y="0"/>
                  </a:lnTo>
                  <a:lnTo>
                    <a:pt x="1403930" y="5140"/>
                  </a:lnTo>
                  <a:cubicBezTo>
                    <a:pt x="1403930" y="133504"/>
                    <a:pt x="927417" y="237564"/>
                    <a:pt x="339608" y="237564"/>
                  </a:cubicBezTo>
                  <a:cubicBezTo>
                    <a:pt x="266132" y="237564"/>
                    <a:pt x="194395" y="235938"/>
                    <a:pt x="125110" y="232842"/>
                  </a:cubicBezTo>
                  <a:lnTo>
                    <a:pt x="0" y="224361"/>
                  </a:lnTo>
                  <a:close/>
                </a:path>
              </a:pathLst>
            </a:custGeom>
            <a:gradFill flip="none" rotWithShape="0">
              <a:gsLst>
                <a:gs pos="74000">
                  <a:srgbClr val="3A61A6"/>
                </a:gs>
                <a:gs pos="100000">
                  <a:schemeClr val="accent1">
                    <a:lumMod val="67000"/>
                  </a:schemeClr>
                </a:gs>
                <a:gs pos="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361025E5-FC79-0011-1F3E-1010018388EC}"/>
                </a:ext>
              </a:extLst>
            </p:cNvPr>
            <p:cNvSpPr/>
            <p:nvPr/>
          </p:nvSpPr>
          <p:spPr>
            <a:xfrm rot="5400000">
              <a:off x="1613878" y="2861849"/>
              <a:ext cx="1306886" cy="320400"/>
            </a:xfrm>
            <a:custGeom>
              <a:avLst/>
              <a:gdLst>
                <a:gd name="connsiteX0" fmla="*/ 0 w 1306886"/>
                <a:gd name="connsiteY0" fmla="*/ 10194 h 321418"/>
                <a:gd name="connsiteX1" fmla="*/ 3515 w 1306886"/>
                <a:gd name="connsiteY1" fmla="*/ 0 h 321418"/>
                <a:gd name="connsiteX2" fmla="*/ 1086421 w 1306886"/>
                <a:gd name="connsiteY2" fmla="*/ 0 h 321418"/>
                <a:gd name="connsiteX3" fmla="*/ 1306886 w 1306886"/>
                <a:gd name="connsiteY3" fmla="*/ 312547 h 321418"/>
                <a:gd name="connsiteX4" fmla="*/ 1278820 w 1306886"/>
                <a:gd name="connsiteY4" fmla="*/ 315095 h 321418"/>
                <a:gd name="connsiteX5" fmla="*/ 1064322 w 1306886"/>
                <a:gd name="connsiteY5" fmla="*/ 321418 h 321418"/>
                <a:gd name="connsiteX6" fmla="*/ 0 w 1306886"/>
                <a:gd name="connsiteY6" fmla="*/ 10194 h 32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6886" h="321418">
                  <a:moveTo>
                    <a:pt x="0" y="10194"/>
                  </a:moveTo>
                  <a:lnTo>
                    <a:pt x="3515" y="0"/>
                  </a:lnTo>
                  <a:lnTo>
                    <a:pt x="1086421" y="0"/>
                  </a:lnTo>
                  <a:lnTo>
                    <a:pt x="1306886" y="312547"/>
                  </a:lnTo>
                  <a:lnTo>
                    <a:pt x="1278820" y="315095"/>
                  </a:lnTo>
                  <a:cubicBezTo>
                    <a:pt x="1209535" y="319241"/>
                    <a:pt x="1137798" y="321418"/>
                    <a:pt x="1064322" y="321418"/>
                  </a:cubicBezTo>
                  <a:cubicBezTo>
                    <a:pt x="476513" y="321418"/>
                    <a:pt x="0" y="182078"/>
                    <a:pt x="0" y="10194"/>
                  </a:cubicBezTo>
                  <a:close/>
                </a:path>
              </a:pathLst>
            </a:custGeom>
            <a:gradFill flip="none" rotWithShape="0">
              <a:gsLst>
                <a:gs pos="74000">
                  <a:srgbClr val="3A61A6"/>
                </a:gs>
                <a:gs pos="100000">
                  <a:schemeClr val="accent1">
                    <a:lumMod val="67000"/>
                  </a:schemeClr>
                </a:gs>
                <a:gs pos="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object 45">
              <a:extLst>
                <a:ext uri="{FF2B5EF4-FFF2-40B4-BE49-F238E27FC236}">
                  <a16:creationId xmlns:a16="http://schemas.microsoft.com/office/drawing/2014/main" id="{94425DEB-B4A0-EFF8-B588-EEA32E488A91}"/>
                </a:ext>
              </a:extLst>
            </p:cNvPr>
            <p:cNvSpPr/>
            <p:nvPr/>
          </p:nvSpPr>
          <p:spPr>
            <a:xfrm>
              <a:off x="2442716" y="3128007"/>
              <a:ext cx="2141791" cy="2530732"/>
            </a:xfrm>
            <a:custGeom>
              <a:avLst/>
              <a:gdLst/>
              <a:ahLst/>
              <a:cxnLst/>
              <a:rect l="l" t="t" r="r" b="b"/>
              <a:pathLst>
                <a:path w="3046095" h="3579495">
                  <a:moveTo>
                    <a:pt x="290258" y="3577259"/>
                  </a:moveTo>
                  <a:lnTo>
                    <a:pt x="25323" y="212420"/>
                  </a:lnTo>
                  <a:lnTo>
                    <a:pt x="0" y="214414"/>
                  </a:lnTo>
                  <a:lnTo>
                    <a:pt x="264947" y="3579253"/>
                  </a:lnTo>
                  <a:lnTo>
                    <a:pt x="290258" y="3577259"/>
                  </a:lnTo>
                  <a:close/>
                </a:path>
                <a:path w="3046095" h="3579495">
                  <a:moveTo>
                    <a:pt x="3045637" y="1973046"/>
                  </a:moveTo>
                  <a:lnTo>
                    <a:pt x="310540" y="0"/>
                  </a:lnTo>
                  <a:lnTo>
                    <a:pt x="295681" y="20599"/>
                  </a:lnTo>
                  <a:lnTo>
                    <a:pt x="3030778" y="1993646"/>
                  </a:lnTo>
                  <a:lnTo>
                    <a:pt x="3045637" y="19730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032" name="object 56">
              <a:extLst>
                <a:ext uri="{FF2B5EF4-FFF2-40B4-BE49-F238E27FC236}">
                  <a16:creationId xmlns:a16="http://schemas.microsoft.com/office/drawing/2014/main" id="{62FD5F63-67C1-5040-C3B8-BFAFB29A27FE}"/>
                </a:ext>
              </a:extLst>
            </p:cNvPr>
            <p:cNvSpPr/>
            <p:nvPr/>
          </p:nvSpPr>
          <p:spPr>
            <a:xfrm>
              <a:off x="2872097" y="2135026"/>
              <a:ext cx="2481513" cy="524970"/>
            </a:xfrm>
            <a:custGeom>
              <a:avLst/>
              <a:gdLst/>
              <a:ahLst/>
              <a:cxnLst/>
              <a:rect l="l" t="t" r="r" b="b"/>
              <a:pathLst>
                <a:path w="3366770" h="624839">
                  <a:moveTo>
                    <a:pt x="3366660" y="25005"/>
                  </a:moveTo>
                  <a:lnTo>
                    <a:pt x="4456" y="624225"/>
                  </a:lnTo>
                  <a:lnTo>
                    <a:pt x="0" y="599219"/>
                  </a:lnTo>
                  <a:lnTo>
                    <a:pt x="3362203" y="0"/>
                  </a:lnTo>
                  <a:lnTo>
                    <a:pt x="3366660" y="25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 dirty="0"/>
            </a:p>
          </p:txBody>
        </p:sp>
        <p:sp>
          <p:nvSpPr>
            <p:cNvPr id="1034" name="object 54">
              <a:extLst>
                <a:ext uri="{FF2B5EF4-FFF2-40B4-BE49-F238E27FC236}">
                  <a16:creationId xmlns:a16="http://schemas.microsoft.com/office/drawing/2014/main" id="{24909175-3986-FC21-881C-3F73084980F2}"/>
                </a:ext>
              </a:extLst>
            </p:cNvPr>
            <p:cNvSpPr/>
            <p:nvPr/>
          </p:nvSpPr>
          <p:spPr>
            <a:xfrm>
              <a:off x="2849248" y="2910835"/>
              <a:ext cx="1968529" cy="1637071"/>
            </a:xfrm>
            <a:custGeom>
              <a:avLst/>
              <a:gdLst/>
              <a:ahLst/>
              <a:cxnLst/>
              <a:rect l="l" t="t" r="r" b="b"/>
              <a:pathLst>
                <a:path w="2680335" h="2445385">
                  <a:moveTo>
                    <a:pt x="2662911" y="2444759"/>
                  </a:moveTo>
                  <a:lnTo>
                    <a:pt x="0" y="18776"/>
                  </a:lnTo>
                  <a:lnTo>
                    <a:pt x="17105" y="0"/>
                  </a:lnTo>
                  <a:lnTo>
                    <a:pt x="2680017" y="2425983"/>
                  </a:lnTo>
                  <a:lnTo>
                    <a:pt x="2662911" y="2444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036" name="円/楕円 1035">
              <a:extLst>
                <a:ext uri="{FF2B5EF4-FFF2-40B4-BE49-F238E27FC236}">
                  <a16:creationId xmlns:a16="http://schemas.microsoft.com/office/drawing/2014/main" id="{54EE52DC-9BC7-9F5A-7A53-A5ED41AECACF}"/>
                </a:ext>
              </a:extLst>
            </p:cNvPr>
            <p:cNvSpPr/>
            <p:nvPr/>
          </p:nvSpPr>
          <p:spPr>
            <a:xfrm>
              <a:off x="2445372" y="3118409"/>
              <a:ext cx="308225" cy="308225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円/楕円 1036">
              <a:extLst>
                <a:ext uri="{FF2B5EF4-FFF2-40B4-BE49-F238E27FC236}">
                  <a16:creationId xmlns:a16="http://schemas.microsoft.com/office/drawing/2014/main" id="{CEAB77F8-B539-CC83-1B9C-6CE40F9BE6D3}"/>
                </a:ext>
              </a:extLst>
            </p:cNvPr>
            <p:cNvSpPr/>
            <p:nvPr/>
          </p:nvSpPr>
          <p:spPr>
            <a:xfrm>
              <a:off x="2783412" y="2625013"/>
              <a:ext cx="308225" cy="308225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object 52">
              <a:extLst>
                <a:ext uri="{FF2B5EF4-FFF2-40B4-BE49-F238E27FC236}">
                  <a16:creationId xmlns:a16="http://schemas.microsoft.com/office/drawing/2014/main" id="{608AA8D0-DF8B-85D6-A9DF-063528743D11}"/>
                </a:ext>
              </a:extLst>
            </p:cNvPr>
            <p:cNvSpPr/>
            <p:nvPr/>
          </p:nvSpPr>
          <p:spPr>
            <a:xfrm>
              <a:off x="2805206" y="2659996"/>
              <a:ext cx="257539" cy="251161"/>
            </a:xfrm>
            <a:custGeom>
              <a:avLst/>
              <a:gdLst/>
              <a:ahLst/>
              <a:cxnLst/>
              <a:rect l="l" t="t" r="r" b="b"/>
              <a:pathLst>
                <a:path w="1743709" h="1700529">
                  <a:moveTo>
                    <a:pt x="713153" y="0"/>
                  </a:moveTo>
                  <a:lnTo>
                    <a:pt x="0" y="1090129"/>
                  </a:lnTo>
                  <a:lnTo>
                    <a:pt x="48712" y="1101286"/>
                  </a:lnTo>
                  <a:lnTo>
                    <a:pt x="96989" y="1113953"/>
                  </a:lnTo>
                  <a:lnTo>
                    <a:pt x="144798" y="1128116"/>
                  </a:lnTo>
                  <a:lnTo>
                    <a:pt x="192104" y="1143762"/>
                  </a:lnTo>
                  <a:lnTo>
                    <a:pt x="238873" y="1160875"/>
                  </a:lnTo>
                  <a:lnTo>
                    <a:pt x="285071" y="1179442"/>
                  </a:lnTo>
                  <a:lnTo>
                    <a:pt x="330664" y="1199448"/>
                  </a:lnTo>
                  <a:lnTo>
                    <a:pt x="375618" y="1220879"/>
                  </a:lnTo>
                  <a:lnTo>
                    <a:pt x="419900" y="1243721"/>
                  </a:lnTo>
                  <a:lnTo>
                    <a:pt x="463475" y="1267959"/>
                  </a:lnTo>
                  <a:lnTo>
                    <a:pt x="506309" y="1293580"/>
                  </a:lnTo>
                  <a:lnTo>
                    <a:pt x="548368" y="1320568"/>
                  </a:lnTo>
                  <a:lnTo>
                    <a:pt x="589926" y="1349130"/>
                  </a:lnTo>
                  <a:lnTo>
                    <a:pt x="630510" y="1378963"/>
                  </a:lnTo>
                  <a:lnTo>
                    <a:pt x="670092" y="1410042"/>
                  </a:lnTo>
                  <a:lnTo>
                    <a:pt x="708645" y="1442340"/>
                  </a:lnTo>
                  <a:lnTo>
                    <a:pt x="746140" y="1475831"/>
                  </a:lnTo>
                  <a:lnTo>
                    <a:pt x="782552" y="1510489"/>
                  </a:lnTo>
                  <a:lnTo>
                    <a:pt x="817851" y="1546287"/>
                  </a:lnTo>
                  <a:lnTo>
                    <a:pt x="852011" y="1583201"/>
                  </a:lnTo>
                  <a:lnTo>
                    <a:pt x="885003" y="1621202"/>
                  </a:lnTo>
                  <a:lnTo>
                    <a:pt x="916801" y="1660265"/>
                  </a:lnTo>
                  <a:lnTo>
                    <a:pt x="947378" y="1700364"/>
                  </a:lnTo>
                  <a:lnTo>
                    <a:pt x="1743436" y="720039"/>
                  </a:lnTo>
                  <a:lnTo>
                    <a:pt x="1717393" y="677119"/>
                  </a:lnTo>
                  <a:lnTo>
                    <a:pt x="1689972" y="635159"/>
                  </a:lnTo>
                  <a:lnTo>
                    <a:pt x="1661201" y="594189"/>
                  </a:lnTo>
                  <a:lnTo>
                    <a:pt x="1631110" y="554239"/>
                  </a:lnTo>
                  <a:lnTo>
                    <a:pt x="1599726" y="515341"/>
                  </a:lnTo>
                  <a:lnTo>
                    <a:pt x="1567077" y="477524"/>
                  </a:lnTo>
                  <a:lnTo>
                    <a:pt x="1533193" y="440820"/>
                  </a:lnTo>
                  <a:lnTo>
                    <a:pt x="1498100" y="405260"/>
                  </a:lnTo>
                  <a:lnTo>
                    <a:pt x="1461829" y="370873"/>
                  </a:lnTo>
                  <a:lnTo>
                    <a:pt x="1424406" y="337691"/>
                  </a:lnTo>
                  <a:lnTo>
                    <a:pt x="1385861" y="305745"/>
                  </a:lnTo>
                  <a:lnTo>
                    <a:pt x="1346221" y="275065"/>
                  </a:lnTo>
                  <a:lnTo>
                    <a:pt x="1305515" y="245681"/>
                  </a:lnTo>
                  <a:lnTo>
                    <a:pt x="1264136" y="217862"/>
                  </a:lnTo>
                  <a:lnTo>
                    <a:pt x="1221921" y="191472"/>
                  </a:lnTo>
                  <a:lnTo>
                    <a:pt x="1178906" y="166527"/>
                  </a:lnTo>
                  <a:lnTo>
                    <a:pt x="1135131" y="143042"/>
                  </a:lnTo>
                  <a:lnTo>
                    <a:pt x="1090633" y="121034"/>
                  </a:lnTo>
                  <a:lnTo>
                    <a:pt x="1045450" y="100518"/>
                  </a:lnTo>
                  <a:lnTo>
                    <a:pt x="999619" y="81510"/>
                  </a:lnTo>
                  <a:lnTo>
                    <a:pt x="953178" y="64025"/>
                  </a:lnTo>
                  <a:lnTo>
                    <a:pt x="906165" y="48079"/>
                  </a:lnTo>
                  <a:lnTo>
                    <a:pt x="858619" y="33688"/>
                  </a:lnTo>
                  <a:lnTo>
                    <a:pt x="810576" y="20867"/>
                  </a:lnTo>
                  <a:lnTo>
                    <a:pt x="762075" y="9632"/>
                  </a:lnTo>
                  <a:lnTo>
                    <a:pt x="713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039" name="object 46">
              <a:extLst>
                <a:ext uri="{FF2B5EF4-FFF2-40B4-BE49-F238E27FC236}">
                  <a16:creationId xmlns:a16="http://schemas.microsoft.com/office/drawing/2014/main" id="{EFE6652C-817D-E28B-FB27-6E5A0EDB9F8D}"/>
                </a:ext>
              </a:extLst>
            </p:cNvPr>
            <p:cNvSpPr/>
            <p:nvPr/>
          </p:nvSpPr>
          <p:spPr>
            <a:xfrm>
              <a:off x="2492792" y="3162371"/>
              <a:ext cx="213383" cy="225735"/>
            </a:xfrm>
            <a:custGeom>
              <a:avLst/>
              <a:gdLst/>
              <a:ahLst/>
              <a:cxnLst/>
              <a:rect l="l" t="t" r="r" b="b"/>
              <a:pathLst>
                <a:path w="1678304" h="1775459">
                  <a:moveTo>
                    <a:pt x="859172" y="0"/>
                  </a:moveTo>
                  <a:lnTo>
                    <a:pt x="0" y="1345055"/>
                  </a:lnTo>
                  <a:lnTo>
                    <a:pt x="49430" y="1359529"/>
                  </a:lnTo>
                  <a:lnTo>
                    <a:pt x="97854" y="1376770"/>
                  </a:lnTo>
                  <a:lnTo>
                    <a:pt x="145157" y="1396723"/>
                  </a:lnTo>
                  <a:lnTo>
                    <a:pt x="191227" y="1419331"/>
                  </a:lnTo>
                  <a:lnTo>
                    <a:pt x="235951" y="1444540"/>
                  </a:lnTo>
                  <a:lnTo>
                    <a:pt x="279215" y="1472294"/>
                  </a:lnTo>
                  <a:lnTo>
                    <a:pt x="320907" y="1502538"/>
                  </a:lnTo>
                  <a:lnTo>
                    <a:pt x="361146" y="1535416"/>
                  </a:lnTo>
                  <a:lnTo>
                    <a:pt x="399342" y="1570487"/>
                  </a:lnTo>
                  <a:lnTo>
                    <a:pt x="435411" y="1607653"/>
                  </a:lnTo>
                  <a:lnTo>
                    <a:pt x="469269" y="1646816"/>
                  </a:lnTo>
                  <a:lnTo>
                    <a:pt x="500831" y="1687879"/>
                  </a:lnTo>
                  <a:lnTo>
                    <a:pt x="530013" y="1730744"/>
                  </a:lnTo>
                  <a:lnTo>
                    <a:pt x="556729" y="1775312"/>
                  </a:lnTo>
                  <a:lnTo>
                    <a:pt x="1678172" y="627763"/>
                  </a:lnTo>
                  <a:lnTo>
                    <a:pt x="1650774" y="585588"/>
                  </a:lnTo>
                  <a:lnTo>
                    <a:pt x="1621991" y="544427"/>
                  </a:lnTo>
                  <a:lnTo>
                    <a:pt x="1591854" y="504310"/>
                  </a:lnTo>
                  <a:lnTo>
                    <a:pt x="1560391" y="465270"/>
                  </a:lnTo>
                  <a:lnTo>
                    <a:pt x="1527633" y="427339"/>
                  </a:lnTo>
                  <a:lnTo>
                    <a:pt x="1493609" y="390549"/>
                  </a:lnTo>
                  <a:lnTo>
                    <a:pt x="1458348" y="354931"/>
                  </a:lnTo>
                  <a:lnTo>
                    <a:pt x="1421882" y="320519"/>
                  </a:lnTo>
                  <a:lnTo>
                    <a:pt x="1384238" y="287344"/>
                  </a:lnTo>
                  <a:lnTo>
                    <a:pt x="1345447" y="255438"/>
                  </a:lnTo>
                  <a:lnTo>
                    <a:pt x="1305538" y="224833"/>
                  </a:lnTo>
                  <a:lnTo>
                    <a:pt x="1264596" y="195599"/>
                  </a:lnTo>
                  <a:lnTo>
                    <a:pt x="1222728" y="167813"/>
                  </a:lnTo>
                  <a:lnTo>
                    <a:pt x="1179974" y="141494"/>
                  </a:lnTo>
                  <a:lnTo>
                    <a:pt x="1136374" y="116662"/>
                  </a:lnTo>
                  <a:lnTo>
                    <a:pt x="1091965" y="93337"/>
                  </a:lnTo>
                  <a:lnTo>
                    <a:pt x="1046787" y="71538"/>
                  </a:lnTo>
                  <a:lnTo>
                    <a:pt x="1000880" y="51285"/>
                  </a:lnTo>
                  <a:lnTo>
                    <a:pt x="954282" y="32598"/>
                  </a:lnTo>
                  <a:lnTo>
                    <a:pt x="907033" y="15496"/>
                  </a:lnTo>
                  <a:lnTo>
                    <a:pt x="859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040" name="上矢印 1039">
              <a:extLst>
                <a:ext uri="{FF2B5EF4-FFF2-40B4-BE49-F238E27FC236}">
                  <a16:creationId xmlns:a16="http://schemas.microsoft.com/office/drawing/2014/main" id="{BE835A83-2E42-A3DD-6273-36E6634F2CE4}"/>
                </a:ext>
              </a:extLst>
            </p:cNvPr>
            <p:cNvSpPr/>
            <p:nvPr/>
          </p:nvSpPr>
          <p:spPr>
            <a:xfrm>
              <a:off x="1771655" y="4871539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上矢印 1040">
              <a:extLst>
                <a:ext uri="{FF2B5EF4-FFF2-40B4-BE49-F238E27FC236}">
                  <a16:creationId xmlns:a16="http://schemas.microsoft.com/office/drawing/2014/main" id="{80DA7F2D-E87C-AB9D-DACF-53C51D2C2734}"/>
                </a:ext>
              </a:extLst>
            </p:cNvPr>
            <p:cNvSpPr/>
            <p:nvPr/>
          </p:nvSpPr>
          <p:spPr>
            <a:xfrm rot="2146531">
              <a:off x="4927570" y="3760761"/>
              <a:ext cx="302218" cy="561831"/>
            </a:xfrm>
            <a:prstGeom prst="upArrow">
              <a:avLst>
                <a:gd name="adj1" fmla="val 43422"/>
                <a:gd name="adj2" fmla="val 9275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上矢印 1041">
              <a:extLst>
                <a:ext uri="{FF2B5EF4-FFF2-40B4-BE49-F238E27FC236}">
                  <a16:creationId xmlns:a16="http://schemas.microsoft.com/office/drawing/2014/main" id="{559C9812-83C4-C24F-CEBA-E8387757B7E4}"/>
                </a:ext>
              </a:extLst>
            </p:cNvPr>
            <p:cNvSpPr/>
            <p:nvPr/>
          </p:nvSpPr>
          <p:spPr>
            <a:xfrm rot="13151791">
              <a:off x="5812625" y="2549250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上矢印 1042">
              <a:extLst>
                <a:ext uri="{FF2B5EF4-FFF2-40B4-BE49-F238E27FC236}">
                  <a16:creationId xmlns:a16="http://schemas.microsoft.com/office/drawing/2014/main" id="{F25E7D04-57AB-4C6C-41A4-2D0E072E3A01}"/>
                </a:ext>
              </a:extLst>
            </p:cNvPr>
            <p:cNvSpPr/>
            <p:nvPr/>
          </p:nvSpPr>
          <p:spPr>
            <a:xfrm rot="13136300">
              <a:off x="4193711" y="4352709"/>
              <a:ext cx="302218" cy="628988"/>
            </a:xfrm>
            <a:prstGeom prst="upArrow">
              <a:avLst>
                <a:gd name="adj1" fmla="val 43422"/>
                <a:gd name="adj2" fmla="val 9275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上矢印 1043">
              <a:extLst>
                <a:ext uri="{FF2B5EF4-FFF2-40B4-BE49-F238E27FC236}">
                  <a16:creationId xmlns:a16="http://schemas.microsoft.com/office/drawing/2014/main" id="{E24703DD-17D6-094E-5EEB-D71AD76F817F}"/>
                </a:ext>
              </a:extLst>
            </p:cNvPr>
            <p:cNvSpPr/>
            <p:nvPr/>
          </p:nvSpPr>
          <p:spPr>
            <a:xfrm rot="2316666">
              <a:off x="3136181" y="5818337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上矢印 1044">
              <a:extLst>
                <a:ext uri="{FF2B5EF4-FFF2-40B4-BE49-F238E27FC236}">
                  <a16:creationId xmlns:a16="http://schemas.microsoft.com/office/drawing/2014/main" id="{194FC277-BFF9-E153-1E20-3B61A72D1D96}"/>
                </a:ext>
              </a:extLst>
            </p:cNvPr>
            <p:cNvSpPr/>
            <p:nvPr/>
          </p:nvSpPr>
          <p:spPr>
            <a:xfrm>
              <a:off x="1351692" y="4858512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上矢印 1045">
              <a:extLst>
                <a:ext uri="{FF2B5EF4-FFF2-40B4-BE49-F238E27FC236}">
                  <a16:creationId xmlns:a16="http://schemas.microsoft.com/office/drawing/2014/main" id="{08725620-6B27-35AF-66B8-490FAEE21E5D}"/>
                </a:ext>
              </a:extLst>
            </p:cNvPr>
            <p:cNvSpPr/>
            <p:nvPr/>
          </p:nvSpPr>
          <p:spPr>
            <a:xfrm rot="8647862">
              <a:off x="5950202" y="3761879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上矢印 1046">
              <a:extLst>
                <a:ext uri="{FF2B5EF4-FFF2-40B4-BE49-F238E27FC236}">
                  <a16:creationId xmlns:a16="http://schemas.microsoft.com/office/drawing/2014/main" id="{DF20CC0C-348D-2CF6-32C8-B5D41C295D52}"/>
                </a:ext>
              </a:extLst>
            </p:cNvPr>
            <p:cNvSpPr/>
            <p:nvPr/>
          </p:nvSpPr>
          <p:spPr>
            <a:xfrm rot="17228058">
              <a:off x="4670154" y="2877003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上矢印 1047">
              <a:extLst>
                <a:ext uri="{FF2B5EF4-FFF2-40B4-BE49-F238E27FC236}">
                  <a16:creationId xmlns:a16="http://schemas.microsoft.com/office/drawing/2014/main" id="{CCA93798-EBA8-646C-1F7D-EBDA6B5653D8}"/>
                </a:ext>
              </a:extLst>
            </p:cNvPr>
            <p:cNvSpPr/>
            <p:nvPr/>
          </p:nvSpPr>
          <p:spPr>
            <a:xfrm rot="6611004">
              <a:off x="3073515" y="4833468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上矢印 1048">
              <a:extLst>
                <a:ext uri="{FF2B5EF4-FFF2-40B4-BE49-F238E27FC236}">
                  <a16:creationId xmlns:a16="http://schemas.microsoft.com/office/drawing/2014/main" id="{0D6B21F4-4895-9D4C-6B89-C0EF8F5CE370}"/>
                </a:ext>
              </a:extLst>
            </p:cNvPr>
            <p:cNvSpPr/>
            <p:nvPr/>
          </p:nvSpPr>
          <p:spPr>
            <a:xfrm rot="19437188">
              <a:off x="4076094" y="5635588"/>
              <a:ext cx="302218" cy="453154"/>
            </a:xfrm>
            <a:prstGeom prst="upArrow">
              <a:avLst>
                <a:gd name="adj1" fmla="val 43422"/>
                <a:gd name="adj2" fmla="val 9275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50" name="図 1049">
            <a:extLst>
              <a:ext uri="{FF2B5EF4-FFF2-40B4-BE49-F238E27FC236}">
                <a16:creationId xmlns:a16="http://schemas.microsoft.com/office/drawing/2014/main" id="{FC84974B-4CC1-A081-7065-361A952D2F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593405" y="4425039"/>
            <a:ext cx="3293588" cy="2397600"/>
          </a:xfrm>
          <a:prstGeom prst="rect">
            <a:avLst/>
          </a:prstGeom>
        </p:spPr>
      </p:pic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A49BBC72-7818-2627-14EE-4183CB10E70E}"/>
              </a:ext>
            </a:extLst>
          </p:cNvPr>
          <p:cNvSpPr txBox="1"/>
          <p:nvPr/>
        </p:nvSpPr>
        <p:spPr>
          <a:xfrm>
            <a:off x="359305" y="5623839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dirty="0"/>
              <a:t>Bag pressure acts </a:t>
            </a:r>
          </a:p>
          <a:p>
            <a:r>
              <a:rPr kumimoji="1" lang="en" altLang="ja-JP" dirty="0"/>
              <a:t>as confinement.</a:t>
            </a:r>
            <a:endParaRPr kumimoji="1" lang="ja-JP" altLang="en-US"/>
          </a:p>
        </p:txBody>
      </p:sp>
      <p:sp>
        <p:nvSpPr>
          <p:cNvPr id="1052" name="上矢印 1051">
            <a:extLst>
              <a:ext uri="{FF2B5EF4-FFF2-40B4-BE49-F238E27FC236}">
                <a16:creationId xmlns:a16="http://schemas.microsoft.com/office/drawing/2014/main" id="{A0A086DF-F6B0-4235-E2C3-CC192DAE0D65}"/>
              </a:ext>
            </a:extLst>
          </p:cNvPr>
          <p:cNvSpPr/>
          <p:nvPr/>
        </p:nvSpPr>
        <p:spPr>
          <a:xfrm rot="1990297">
            <a:off x="950976" y="5071041"/>
            <a:ext cx="448291" cy="56720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3" name="図 1052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DBD79DA5-9E9F-E9C8-41A7-40D58AE839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2346" y="2020628"/>
            <a:ext cx="1607281" cy="4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Oscillation of bag radius(Our Work)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34CBAE2-70A4-7F64-6BAD-0F25A915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708422"/>
            <a:ext cx="10678717" cy="44820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 the bag as a classical elastic sphere.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(semiclassical approximation)</a:t>
            </a:r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B9040328-567A-6C57-DBE6-12F16566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0" y="2899830"/>
            <a:ext cx="4701760" cy="844440"/>
          </a:xfrm>
          <a:prstGeom prst="rect">
            <a:avLst/>
          </a:prstGeom>
        </p:spPr>
      </p:pic>
      <p:sp>
        <p:nvSpPr>
          <p:cNvPr id="5" name="下矢印 4">
            <a:extLst>
              <a:ext uri="{FF2B5EF4-FFF2-40B4-BE49-F238E27FC236}">
                <a16:creationId xmlns:a16="http://schemas.microsoft.com/office/drawing/2014/main" id="{0754259A-D8D4-D802-60A8-3E5E9C436489}"/>
              </a:ext>
            </a:extLst>
          </p:cNvPr>
          <p:cNvSpPr/>
          <p:nvPr/>
        </p:nvSpPr>
        <p:spPr>
          <a:xfrm>
            <a:off x="1836452" y="4171116"/>
            <a:ext cx="410406" cy="36195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B95A99-00C7-3446-3DEA-670932E56AC5}"/>
              </a:ext>
            </a:extLst>
          </p:cNvPr>
          <p:cNvSpPr txBox="1"/>
          <p:nvPr/>
        </p:nvSpPr>
        <p:spPr>
          <a:xfrm>
            <a:off x="4900361" y="39398"/>
            <a:ext cx="738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400" dirty="0">
                <a:effectLst/>
                <a:latin typeface="TimesNewRoman"/>
              </a:rPr>
              <a:t>G.E. BROWN, J.W. DURSO and MIKKEL B. JOHNSON</a:t>
            </a:r>
            <a:r>
              <a:rPr lang="ja-JP" altLang="en-US" sz="1400">
                <a:effectLst/>
                <a:latin typeface="TimesNewRoman"/>
              </a:rPr>
              <a:t>　</a:t>
            </a:r>
            <a:r>
              <a:rPr lang="en" altLang="ja-JP" sz="1400" dirty="0">
                <a:effectLst/>
                <a:latin typeface="TimesNewRoman"/>
              </a:rPr>
              <a:t>Nuclear Physics A397 (1983) 447-468 </a:t>
            </a:r>
            <a:endParaRPr lang="en" altLang="ja-JP" sz="1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D22683C-53D7-D9CD-3C5D-8B09F6EE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93046" y="4480072"/>
            <a:ext cx="3281475" cy="214907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5F9363F-8984-B0A8-598F-30FABF57CBAA}"/>
              </a:ext>
            </a:extLst>
          </p:cNvPr>
          <p:cNvGrpSpPr/>
          <p:nvPr/>
        </p:nvGrpSpPr>
        <p:grpSpPr>
          <a:xfrm>
            <a:off x="9803347" y="4655741"/>
            <a:ext cx="1888469" cy="413418"/>
            <a:chOff x="8384118" y="2032098"/>
            <a:chExt cx="2867091" cy="627655"/>
          </a:xfrm>
        </p:grpSpPr>
        <p:pic>
          <p:nvPicPr>
            <p:cNvPr id="17" name="図 16" descr="ダイアグラム&#10;&#10;中程度の精度で自動的に生成された説明">
              <a:extLst>
                <a:ext uri="{FF2B5EF4-FFF2-40B4-BE49-F238E27FC236}">
                  <a16:creationId xmlns:a16="http://schemas.microsoft.com/office/drawing/2014/main" id="{B53F002D-DA46-A507-C621-B36B66ABB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725" t="1" b="1953"/>
            <a:stretch/>
          </p:blipFill>
          <p:spPr>
            <a:xfrm>
              <a:off x="9079607" y="2032098"/>
              <a:ext cx="2171602" cy="627655"/>
            </a:xfrm>
            <a:prstGeom prst="rect">
              <a:avLst/>
            </a:prstGeom>
          </p:spPr>
        </p:pic>
        <p:pic>
          <p:nvPicPr>
            <p:cNvPr id="18" name="図 17" descr="テキスト&#10;&#10;自動的に生成された説明">
              <a:extLst>
                <a:ext uri="{FF2B5EF4-FFF2-40B4-BE49-F238E27FC236}">
                  <a16:creationId xmlns:a16="http://schemas.microsoft.com/office/drawing/2014/main" id="{EA3FAEEB-1FDF-F329-3645-59B959F20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57" t="11686" r="46034" b="17279"/>
            <a:stretch/>
          </p:blipFill>
          <p:spPr>
            <a:xfrm>
              <a:off x="8384118" y="2062726"/>
              <a:ext cx="695489" cy="550828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D0B3F782-18A4-6A6F-29E3-F9D7FE935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37" t="16603"/>
          <a:stretch/>
        </p:blipFill>
        <p:spPr>
          <a:xfrm>
            <a:off x="5699511" y="4349219"/>
            <a:ext cx="3221872" cy="24088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9A7EF2-FA53-B503-9485-4DE01369D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494" t="-118" r="40029" b="83362"/>
          <a:stretch/>
        </p:blipFill>
        <p:spPr>
          <a:xfrm>
            <a:off x="5982845" y="4503322"/>
            <a:ext cx="884958" cy="673134"/>
          </a:xfrm>
          <a:prstGeom prst="rect">
            <a:avLst/>
          </a:prstGeom>
        </p:spPr>
      </p:pic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4E216180-BD80-7EBC-E33E-631E764C1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30" y="4572260"/>
            <a:ext cx="4711700" cy="673100"/>
          </a:xfrm>
          <a:prstGeom prst="rect">
            <a:avLst/>
          </a:prstGeom>
        </p:spPr>
      </p:pic>
      <p:pic>
        <p:nvPicPr>
          <p:cNvPr id="15" name="図 1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85AA1F33-F082-8015-A0EA-AD7796107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70" y="5608381"/>
            <a:ext cx="4483100" cy="7112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10A7AF47-5295-1961-D506-6853E71A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37" y="6491598"/>
            <a:ext cx="2743200" cy="365125"/>
          </a:xfrm>
        </p:spPr>
        <p:txBody>
          <a:bodyPr/>
          <a:lstStyle/>
          <a:p>
            <a:fld id="{58B9B908-2D53-434A-A8C1-2EB28032BDE0}" type="slidenum">
              <a:rPr kumimoji="1" lang="ja-JP" altLang="en-US" smtClean="0"/>
              <a:t>5</a:t>
            </a:fld>
            <a:r>
              <a:rPr kumimoji="1" lang="en-US" altLang="ja-JP" dirty="0"/>
              <a:t>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13263E-977A-64EC-9BC9-00AACEE87F58}"/>
                  </a:ext>
                </a:extLst>
              </p:cNvPr>
              <p:cNvSpPr txBox="1"/>
              <p:nvPr/>
            </p:nvSpPr>
            <p:spPr>
              <a:xfrm>
                <a:off x="4755213" y="3680655"/>
                <a:ext cx="2020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" altLang="ja-JP" dirty="0"/>
                  <a:t> Nucleon mass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13263E-977A-64EC-9BC9-00AACEE8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13" y="3680655"/>
                <a:ext cx="2020938" cy="369332"/>
              </a:xfrm>
              <a:prstGeom prst="rect">
                <a:avLst/>
              </a:prstGeom>
              <a:blipFill>
                <a:blip r:embed="rId8"/>
                <a:stretch>
                  <a:fillRect t="-6667" r="-187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0D3375-0EDC-8E64-FCE6-E128066A2970}"/>
                  </a:ext>
                </a:extLst>
              </p:cNvPr>
              <p:cNvSpPr txBox="1"/>
              <p:nvPr/>
            </p:nvSpPr>
            <p:spPr>
              <a:xfrm>
                <a:off x="1031983" y="3681580"/>
                <a:ext cx="3668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ja-JP" dirty="0"/>
                  <a:t>:</a:t>
                </a:r>
                <a:r>
                  <a:rPr lang="en-US" altLang="ja-JP" dirty="0"/>
                  <a:t> Canonical momentum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0D3375-0EDC-8E64-FCE6-E128066A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83" y="3681580"/>
                <a:ext cx="3668568" cy="369332"/>
              </a:xfrm>
              <a:prstGeom prst="rect">
                <a:avLst/>
              </a:prstGeom>
              <a:blipFill>
                <a:blip r:embed="rId9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9CADDE-F3A2-402B-C521-D9DDFA3A3580}"/>
              </a:ext>
            </a:extLst>
          </p:cNvPr>
          <p:cNvSpPr txBox="1"/>
          <p:nvPr/>
        </p:nvSpPr>
        <p:spPr>
          <a:xfrm>
            <a:off x="1001485" y="6364833"/>
            <a:ext cx="452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dirty="0"/>
              <a:t>Superposition of probability distributions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FF6553-C2D5-76DB-AE81-AC03311E19A4}"/>
              </a:ext>
            </a:extLst>
          </p:cNvPr>
          <p:cNvSpPr/>
          <p:nvPr/>
        </p:nvSpPr>
        <p:spPr>
          <a:xfrm>
            <a:off x="6750733" y="1872942"/>
            <a:ext cx="5218763" cy="248439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4FAEA0-FE5B-17F7-7C71-DFC5D627DE0F}"/>
              </a:ext>
            </a:extLst>
          </p:cNvPr>
          <p:cNvSpPr txBox="1"/>
          <p:nvPr/>
        </p:nvSpPr>
        <p:spPr>
          <a:xfrm>
            <a:off x="7412844" y="1698597"/>
            <a:ext cx="38924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Dissolution of discontinuity</a:t>
            </a:r>
            <a:endParaRPr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AB9E8E-5818-165E-6330-69BB11012A5A}"/>
                  </a:ext>
                </a:extLst>
              </p:cNvPr>
              <p:cNvSpPr txBox="1"/>
              <p:nvPr/>
            </p:nvSpPr>
            <p:spPr>
              <a:xfrm>
                <a:off x="6750733" y="2063747"/>
                <a:ext cx="5299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C</a:t>
                </a:r>
                <a:r>
                  <a:rPr kumimoji="1" lang="en-US" altLang="ja-JP" sz="2400" b="0" dirty="0"/>
                  <a:t>onstant: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ja-JP" altLang="en-US" sz="2400" b="0"/>
                  <a:t>→</a:t>
                </a:r>
                <a:r>
                  <a:rPr lang="en" altLang="ja-JP" sz="2400" dirty="0"/>
                  <a:t>dynamical </a:t>
                </a:r>
                <a:r>
                  <a:rPr lang="en" altLang="ja-JP" sz="2400" dirty="0" err="1"/>
                  <a:t>variabl</a:t>
                </a:r>
                <a:r>
                  <a:rPr lang="en" altLang="ja-JP" sz="2400" dirty="0"/>
                  <a:t>e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AB9E8E-5818-165E-6330-69BB11012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733" y="2063747"/>
                <a:ext cx="5299784" cy="461665"/>
              </a:xfrm>
              <a:prstGeom prst="rect">
                <a:avLst/>
              </a:prstGeom>
              <a:blipFill>
                <a:blip r:embed="rId10"/>
                <a:stretch>
                  <a:fillRect l="-1675" t="-10811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F88EA139-0F37-6A21-F3A8-2866D4C6C4B1}"/>
              </a:ext>
            </a:extLst>
          </p:cNvPr>
          <p:cNvGrpSpPr/>
          <p:nvPr/>
        </p:nvGrpSpPr>
        <p:grpSpPr>
          <a:xfrm>
            <a:off x="6925048" y="2467514"/>
            <a:ext cx="3298761" cy="1844784"/>
            <a:chOff x="7173652" y="3774749"/>
            <a:chExt cx="4258629" cy="2381576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F8F67FB7-0E67-501F-A374-201625A525F7}"/>
                </a:ext>
              </a:extLst>
            </p:cNvPr>
            <p:cNvSpPr/>
            <p:nvPr/>
          </p:nvSpPr>
          <p:spPr>
            <a:xfrm>
              <a:off x="7173652" y="3774749"/>
              <a:ext cx="4258629" cy="238157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16C6CA4-3E36-841E-5AEC-27C1DA28ADA8}"/>
                </a:ext>
              </a:extLst>
            </p:cNvPr>
            <p:cNvSpPr/>
            <p:nvPr/>
          </p:nvSpPr>
          <p:spPr>
            <a:xfrm>
              <a:off x="8453623" y="4139131"/>
              <a:ext cx="1621392" cy="16213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31473F93-6A4F-BA3C-10EB-88A2BE1462BA}"/>
                </a:ext>
              </a:extLst>
            </p:cNvPr>
            <p:cNvSpPr/>
            <p:nvPr/>
          </p:nvSpPr>
          <p:spPr>
            <a:xfrm>
              <a:off x="8634153" y="4314827"/>
              <a:ext cx="1270000" cy="127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上下矢印 38">
              <a:extLst>
                <a:ext uri="{FF2B5EF4-FFF2-40B4-BE49-F238E27FC236}">
                  <a16:creationId xmlns:a16="http://schemas.microsoft.com/office/drawing/2014/main" id="{CC22B966-FAEA-CB76-C7DC-0BBFDABE8E28}"/>
                </a:ext>
              </a:extLst>
            </p:cNvPr>
            <p:cNvSpPr/>
            <p:nvPr/>
          </p:nvSpPr>
          <p:spPr>
            <a:xfrm>
              <a:off x="9153939" y="4083464"/>
              <a:ext cx="174504" cy="296931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上下矢印 40">
              <a:extLst>
                <a:ext uri="{FF2B5EF4-FFF2-40B4-BE49-F238E27FC236}">
                  <a16:creationId xmlns:a16="http://schemas.microsoft.com/office/drawing/2014/main" id="{84F45F3A-901A-880B-6F32-03D3D59A8B0C}"/>
                </a:ext>
              </a:extLst>
            </p:cNvPr>
            <p:cNvSpPr/>
            <p:nvPr/>
          </p:nvSpPr>
          <p:spPr>
            <a:xfrm>
              <a:off x="9153936" y="5519357"/>
              <a:ext cx="174504" cy="296931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上下矢印 41">
              <a:extLst>
                <a:ext uri="{FF2B5EF4-FFF2-40B4-BE49-F238E27FC236}">
                  <a16:creationId xmlns:a16="http://schemas.microsoft.com/office/drawing/2014/main" id="{FC491E27-076E-69F7-6E4B-6C1CAC1D6233}"/>
                </a:ext>
              </a:extLst>
            </p:cNvPr>
            <p:cNvSpPr/>
            <p:nvPr/>
          </p:nvSpPr>
          <p:spPr>
            <a:xfrm rot="16200000">
              <a:off x="8446624" y="4801346"/>
              <a:ext cx="174504" cy="296932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上下矢印 39">
              <a:extLst>
                <a:ext uri="{FF2B5EF4-FFF2-40B4-BE49-F238E27FC236}">
                  <a16:creationId xmlns:a16="http://schemas.microsoft.com/office/drawing/2014/main" id="{A551D986-01B1-4EEE-A17B-73F1A5608307}"/>
                </a:ext>
              </a:extLst>
            </p:cNvPr>
            <p:cNvSpPr/>
            <p:nvPr/>
          </p:nvSpPr>
          <p:spPr>
            <a:xfrm rot="5400000">
              <a:off x="9906473" y="4820375"/>
              <a:ext cx="174504" cy="296932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BBECBAE-3FDD-14C8-FC74-8206722BEDED}"/>
              </a:ext>
            </a:extLst>
          </p:cNvPr>
          <p:cNvCxnSpPr>
            <a:cxnSpLocks/>
          </p:cNvCxnSpPr>
          <p:nvPr/>
        </p:nvCxnSpPr>
        <p:spPr>
          <a:xfrm>
            <a:off x="8567007" y="3404627"/>
            <a:ext cx="4714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7AF497A-E545-7703-1465-FEC9CD793691}"/>
                  </a:ext>
                </a:extLst>
              </p:cNvPr>
              <p:cNvSpPr txBox="1"/>
              <p:nvPr/>
            </p:nvSpPr>
            <p:spPr>
              <a:xfrm>
                <a:off x="8497097" y="3074547"/>
                <a:ext cx="602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7AF497A-E545-7703-1465-FEC9CD793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097" y="3074547"/>
                <a:ext cx="602552" cy="369332"/>
              </a:xfrm>
              <a:prstGeom prst="rect">
                <a:avLst/>
              </a:prstGeom>
              <a:blipFill>
                <a:blip r:embed="rId11"/>
                <a:stretch>
                  <a:fillRect r="-6250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50E650C-0BF8-5A7A-499F-BF06B99D0560}"/>
              </a:ext>
            </a:extLst>
          </p:cNvPr>
          <p:cNvSpPr txBox="1"/>
          <p:nvPr/>
        </p:nvSpPr>
        <p:spPr>
          <a:xfrm>
            <a:off x="10250080" y="2734614"/>
            <a:ext cx="1664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400" dirty="0"/>
              <a:t>collective </a:t>
            </a:r>
          </a:p>
          <a:p>
            <a:r>
              <a:rPr lang="en" altLang="ja-JP" sz="2400" dirty="0"/>
              <a:t>monopole </a:t>
            </a:r>
          </a:p>
          <a:p>
            <a:r>
              <a:rPr lang="en" altLang="ja-JP" sz="2400" dirty="0"/>
              <a:t>oscillation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56369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Calculation Results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6B0EFE-13B2-D585-652A-282F738D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400"/>
            <a:ext cx="2743200" cy="365125"/>
          </a:xfrm>
        </p:spPr>
        <p:txBody>
          <a:bodyPr/>
          <a:lstStyle/>
          <a:p>
            <a:fld id="{58B9B908-2D53-434A-A8C1-2EB28032BDE0}" type="slidenum">
              <a:rPr kumimoji="1" lang="ja-JP" altLang="en-US" smtClean="0"/>
              <a:t>6</a:t>
            </a:fld>
            <a:r>
              <a:rPr kumimoji="1" lang="en-US" altLang="ja-JP" dirty="0"/>
              <a:t>/8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7C9707EC-5117-076E-773A-E9093ABD7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1994613"/>
            <a:ext cx="3974466" cy="316355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5EEEED-0996-1E4A-54FC-77497B782676}"/>
              </a:ext>
            </a:extLst>
          </p:cNvPr>
          <p:cNvSpPr txBox="1"/>
          <p:nvPr/>
        </p:nvSpPr>
        <p:spPr>
          <a:xfrm>
            <a:off x="820804" y="5140311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Dissolution of discontinuity</a:t>
            </a:r>
            <a:endParaRPr lang="ja-JP" altLang="en-US" sz="24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D04215-8F63-FBE2-9BC7-C2D317378FE4}"/>
              </a:ext>
            </a:extLst>
          </p:cNvPr>
          <p:cNvSpPr txBox="1"/>
          <p:nvPr/>
        </p:nvSpPr>
        <p:spPr>
          <a:xfrm>
            <a:off x="880115" y="5609614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2400" dirty="0"/>
              <a:t>Collective Excited States</a:t>
            </a:r>
          </a:p>
          <a:p>
            <a:r>
              <a:rPr kumimoji="1" lang="en" altLang="ja-JP" sz="2400" dirty="0"/>
              <a:t>Roper resonance</a:t>
            </a:r>
            <a:endParaRPr kumimoji="1" lang="ja-JP" altLang="en-US" sz="240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B49B81D-B2EE-DC50-CE44-B1EE3A3CECA1}"/>
              </a:ext>
            </a:extLst>
          </p:cNvPr>
          <p:cNvGrpSpPr/>
          <p:nvPr/>
        </p:nvGrpSpPr>
        <p:grpSpPr>
          <a:xfrm>
            <a:off x="4848921" y="1725790"/>
            <a:ext cx="3758631" cy="5140800"/>
            <a:chOff x="5577636" y="1735681"/>
            <a:chExt cx="3758631" cy="5140800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DC9C8E8D-9134-2620-6988-9F4CB193D400}"/>
                </a:ext>
              </a:extLst>
            </p:cNvPr>
            <p:cNvGrpSpPr/>
            <p:nvPr/>
          </p:nvGrpSpPr>
          <p:grpSpPr>
            <a:xfrm>
              <a:off x="5671094" y="1735681"/>
              <a:ext cx="3665173" cy="5140800"/>
              <a:chOff x="6204169" y="2030208"/>
              <a:chExt cx="3597171" cy="5045420"/>
            </a:xfrm>
          </p:grpSpPr>
          <p:pic>
            <p:nvPicPr>
              <p:cNvPr id="46" name="図 45" descr="グラフ&#10;&#10;自動的に生成された説明">
                <a:extLst>
                  <a:ext uri="{FF2B5EF4-FFF2-40B4-BE49-F238E27FC236}">
                    <a16:creationId xmlns:a16="http://schemas.microsoft.com/office/drawing/2014/main" id="{A684A6A7-0CFF-B684-C228-3F16A435D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4170" y="2053072"/>
                <a:ext cx="3504689" cy="4801629"/>
              </a:xfrm>
              <a:prstGeom prst="rect">
                <a:avLst/>
              </a:prstGeom>
            </p:spPr>
          </p:pic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947EB6A8-0424-D52A-C2AA-F335427BB512}"/>
                  </a:ext>
                </a:extLst>
              </p:cNvPr>
              <p:cNvSpPr/>
              <p:nvPr/>
            </p:nvSpPr>
            <p:spPr>
              <a:xfrm>
                <a:off x="6218085" y="2030208"/>
                <a:ext cx="214641" cy="7159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7CBA7741-F5D5-6DC5-DD55-8666CCA8D3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964" r="86164"/>
              <a:stretch/>
            </p:blipFill>
            <p:spPr>
              <a:xfrm>
                <a:off x="6415618" y="2173216"/>
                <a:ext cx="302983" cy="2078822"/>
              </a:xfrm>
              <a:prstGeom prst="rect">
                <a:avLst/>
              </a:prstGeom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201A9EAF-F9B5-3B7A-AC94-1895DDBCFD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" t="82234" r="-2424"/>
              <a:stretch/>
            </p:blipFill>
            <p:spPr>
              <a:xfrm>
                <a:off x="6204169" y="4127108"/>
                <a:ext cx="3597171" cy="418076"/>
              </a:xfrm>
              <a:prstGeom prst="rect">
                <a:avLst/>
              </a:prstGeom>
            </p:spPr>
          </p:pic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C002F7E9-4D88-BCB9-4ACC-6D47DCD5F4A0}"/>
                  </a:ext>
                </a:extLst>
              </p:cNvPr>
              <p:cNvSpPr/>
              <p:nvPr/>
            </p:nvSpPr>
            <p:spPr>
              <a:xfrm>
                <a:off x="6432726" y="3978193"/>
                <a:ext cx="244221" cy="334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1D354F3B-FEA8-7838-CE8A-A4ED8AA1DD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" t="82234" r="-2424"/>
              <a:stretch/>
            </p:blipFill>
            <p:spPr>
              <a:xfrm>
                <a:off x="6204169" y="6657552"/>
                <a:ext cx="3597171" cy="418076"/>
              </a:xfrm>
              <a:prstGeom prst="rect">
                <a:avLst/>
              </a:prstGeom>
            </p:spPr>
          </p:pic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B96372D6-210C-328F-BCDD-67FC63644671}"/>
                  </a:ext>
                </a:extLst>
              </p:cNvPr>
              <p:cNvSpPr/>
              <p:nvPr/>
            </p:nvSpPr>
            <p:spPr>
              <a:xfrm>
                <a:off x="6348570" y="6561302"/>
                <a:ext cx="326795" cy="334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FE54FC4-419B-94D7-F026-6129EADF0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51" t="16390" r="93082" b="30642"/>
            <a:stretch/>
          </p:blipFill>
          <p:spPr>
            <a:xfrm>
              <a:off x="5577636" y="2029983"/>
              <a:ext cx="362517" cy="1677780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E443625E-4335-33AF-7D1E-8A02FE401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203" t="18335" r="93237" b="31817"/>
            <a:stretch/>
          </p:blipFill>
          <p:spPr>
            <a:xfrm>
              <a:off x="5663408" y="4321724"/>
              <a:ext cx="332135" cy="1592584"/>
            </a:xfrm>
            <a:prstGeom prst="rect">
              <a:avLst/>
            </a:prstGeom>
          </p:spPr>
        </p:pic>
      </p:grpSp>
      <p:pic>
        <p:nvPicPr>
          <p:cNvPr id="1027" name="図 1026">
            <a:extLst>
              <a:ext uri="{FF2B5EF4-FFF2-40B4-BE49-F238E27FC236}">
                <a16:creationId xmlns:a16="http://schemas.microsoft.com/office/drawing/2014/main" id="{DBED2129-C489-36CB-C06C-5DEACF3116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01" r="86094" b="16674"/>
          <a:stretch/>
        </p:blipFill>
        <p:spPr>
          <a:xfrm>
            <a:off x="5186448" y="4297451"/>
            <a:ext cx="291279" cy="2057145"/>
          </a:xfrm>
          <a:prstGeom prst="rect">
            <a:avLst/>
          </a:prstGeom>
        </p:spPr>
      </p:pic>
      <p:cxnSp>
        <p:nvCxnSpPr>
          <p:cNvPr id="1030" name="直線コネクタ 1029">
            <a:extLst>
              <a:ext uri="{FF2B5EF4-FFF2-40B4-BE49-F238E27FC236}">
                <a16:creationId xmlns:a16="http://schemas.microsoft.com/office/drawing/2014/main" id="{C40183D7-E7C8-E56E-4C41-C5578FB76730}"/>
              </a:ext>
            </a:extLst>
          </p:cNvPr>
          <p:cNvCxnSpPr/>
          <p:nvPr/>
        </p:nvCxnSpPr>
        <p:spPr>
          <a:xfrm>
            <a:off x="6871287" y="2017349"/>
            <a:ext cx="3338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B193DBD7-853B-18A4-5111-36CDA1D6FA35}"/>
              </a:ext>
            </a:extLst>
          </p:cNvPr>
          <p:cNvCxnSpPr/>
          <p:nvPr/>
        </p:nvCxnSpPr>
        <p:spPr>
          <a:xfrm>
            <a:off x="6871287" y="2305028"/>
            <a:ext cx="333828" cy="0"/>
          </a:xfrm>
          <a:prstGeom prst="line">
            <a:avLst/>
          </a:prstGeom>
          <a:ln w="25400">
            <a:solidFill>
              <a:srgbClr val="00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5718137C-FD1F-6489-7E13-41A9A68D3295}"/>
              </a:ext>
            </a:extLst>
          </p:cNvPr>
          <p:cNvSpPr txBox="1"/>
          <p:nvPr/>
        </p:nvSpPr>
        <p:spPr>
          <a:xfrm>
            <a:off x="7205115" y="1851562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</a:t>
            </a:r>
            <a:r>
              <a:rPr kumimoji="1" lang="en-US" altLang="ja-JP" sz="1600" dirty="0"/>
              <a:t>his work</a:t>
            </a:r>
            <a:endParaRPr kumimoji="1" lang="ja-JP" altLang="en-US" sz="1600"/>
          </a:p>
        </p:txBody>
      </p: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62F25508-B367-2E1D-605C-D7F36090C15B}"/>
              </a:ext>
            </a:extLst>
          </p:cNvPr>
          <p:cNvSpPr txBox="1"/>
          <p:nvPr/>
        </p:nvSpPr>
        <p:spPr>
          <a:xfrm>
            <a:off x="7205115" y="2140531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LQCD</a:t>
            </a:r>
            <a:endParaRPr kumimoji="1" lang="ja-JP" altLang="en-US" sz="1600"/>
          </a:p>
        </p:txBody>
      </p:sp>
      <p:sp>
        <p:nvSpPr>
          <p:cNvPr id="1036" name="角丸四角形 1035">
            <a:extLst>
              <a:ext uri="{FF2B5EF4-FFF2-40B4-BE49-F238E27FC236}">
                <a16:creationId xmlns:a16="http://schemas.microsoft.com/office/drawing/2014/main" id="{F17E358A-6BEA-BB01-D528-C96AAD642214}"/>
              </a:ext>
            </a:extLst>
          </p:cNvPr>
          <p:cNvSpPr/>
          <p:nvPr/>
        </p:nvSpPr>
        <p:spPr>
          <a:xfrm>
            <a:off x="8640068" y="2455231"/>
            <a:ext cx="3275487" cy="1407064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8633A3DA-BB2F-98BA-A9D7-43880B42092A}"/>
              </a:ext>
            </a:extLst>
          </p:cNvPr>
          <p:cNvSpPr txBox="1"/>
          <p:nvPr/>
        </p:nvSpPr>
        <p:spPr>
          <a:xfrm>
            <a:off x="9140739" y="2031142"/>
            <a:ext cx="23429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sz="2400" dirty="0"/>
              <a:t>Adiabatic Approximation</a:t>
            </a:r>
            <a:endParaRPr kumimoji="1" lang="ja-JP" altLang="en-US" sz="2400"/>
          </a:p>
        </p:txBody>
      </p:sp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C24DD1B5-928F-EB28-6CDB-E9D870EBF7DE}"/>
              </a:ext>
            </a:extLst>
          </p:cNvPr>
          <p:cNvSpPr txBox="1"/>
          <p:nvPr/>
        </p:nvSpPr>
        <p:spPr>
          <a:xfrm>
            <a:off x="8936967" y="2824563"/>
            <a:ext cx="275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2400" dirty="0"/>
              <a:t>Low on the inside.</a:t>
            </a:r>
            <a:endParaRPr kumimoji="1" lang="ja-JP" altLang="en-US" sz="2400"/>
          </a:p>
        </p:txBody>
      </p:sp>
      <p:grpSp>
        <p:nvGrpSpPr>
          <p:cNvPr id="1041" name="グループ化 1040">
            <a:extLst>
              <a:ext uri="{FF2B5EF4-FFF2-40B4-BE49-F238E27FC236}">
                <a16:creationId xmlns:a16="http://schemas.microsoft.com/office/drawing/2014/main" id="{7DAE365C-215B-5FA1-9280-69F07328AEE1}"/>
              </a:ext>
            </a:extLst>
          </p:cNvPr>
          <p:cNvGrpSpPr/>
          <p:nvPr/>
        </p:nvGrpSpPr>
        <p:grpSpPr>
          <a:xfrm>
            <a:off x="9495432" y="3305355"/>
            <a:ext cx="1564757" cy="474558"/>
            <a:chOff x="9767629" y="5880038"/>
            <a:chExt cx="1564757" cy="474558"/>
          </a:xfrm>
        </p:grpSpPr>
        <p:pic>
          <p:nvPicPr>
            <p:cNvPr id="3" name="図 2" descr="テキスト, ホワイトボード&#10;&#10;自動的に生成された説明">
              <a:extLst>
                <a:ext uri="{FF2B5EF4-FFF2-40B4-BE49-F238E27FC236}">
                  <a16:creationId xmlns:a16="http://schemas.microsoft.com/office/drawing/2014/main" id="{A9B1D848-5858-49F2-4200-63E32F2D0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7629" y="5880038"/>
              <a:ext cx="1564757" cy="474558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E1F9BEE-3BF1-5A3E-0847-D3D5C7E3A1F5}"/>
                </a:ext>
              </a:extLst>
            </p:cNvPr>
            <p:cNvSpPr txBox="1"/>
            <p:nvPr/>
          </p:nvSpPr>
          <p:spPr>
            <a:xfrm>
              <a:off x="10941898" y="5990353"/>
              <a:ext cx="336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/</a:t>
              </a:r>
              <a:endParaRPr kumimoji="1" lang="ja-JP" altLang="en-US" sz="1200"/>
            </a:p>
          </p:txBody>
        </p:sp>
      </p:grpSp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44F23605-C216-EB72-FFFD-30F9F2EEF79A}"/>
              </a:ext>
            </a:extLst>
          </p:cNvPr>
          <p:cNvSpPr txBox="1"/>
          <p:nvPr/>
        </p:nvSpPr>
        <p:spPr>
          <a:xfrm>
            <a:off x="8811066" y="4372781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dirty="0"/>
              <a:t>The effects of pion</a:t>
            </a:r>
          </a:p>
          <a:p>
            <a:r>
              <a:rPr kumimoji="1" lang="en" altLang="ja-JP" dirty="0"/>
              <a:t> are not included.</a:t>
            </a:r>
            <a:endParaRPr kumimoji="1" lang="ja-JP" altLang="en-US"/>
          </a:p>
        </p:txBody>
      </p:sp>
      <p:sp>
        <p:nvSpPr>
          <p:cNvPr id="1043" name="下矢印 1042">
            <a:extLst>
              <a:ext uri="{FF2B5EF4-FFF2-40B4-BE49-F238E27FC236}">
                <a16:creationId xmlns:a16="http://schemas.microsoft.com/office/drawing/2014/main" id="{837D450A-5184-7102-0F1D-8C85AEB2A43E}"/>
              </a:ext>
            </a:extLst>
          </p:cNvPr>
          <p:cNvSpPr/>
          <p:nvPr/>
        </p:nvSpPr>
        <p:spPr>
          <a:xfrm>
            <a:off x="9578652" y="5045496"/>
            <a:ext cx="377057" cy="287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AD9A5A12-D482-219F-8259-F7F30E7DF7B0}"/>
              </a:ext>
            </a:extLst>
          </p:cNvPr>
          <p:cNvSpPr txBox="1"/>
          <p:nvPr/>
        </p:nvSpPr>
        <p:spPr>
          <a:xfrm>
            <a:off x="8787707" y="5371317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dirty="0"/>
              <a:t>Tail is not extended.</a:t>
            </a:r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C68ADB3-1143-CF5A-8BC5-677A23BAB914}"/>
              </a:ext>
            </a:extLst>
          </p:cNvPr>
          <p:cNvSpPr/>
          <p:nvPr/>
        </p:nvSpPr>
        <p:spPr>
          <a:xfrm>
            <a:off x="5499052" y="2823906"/>
            <a:ext cx="2930525" cy="569271"/>
          </a:xfrm>
          <a:custGeom>
            <a:avLst/>
            <a:gdLst>
              <a:gd name="connsiteX0" fmla="*/ 580232 w 2930525"/>
              <a:gd name="connsiteY0" fmla="*/ 495 h 569271"/>
              <a:gd name="connsiteX1" fmla="*/ 622300 w 2930525"/>
              <a:gd name="connsiteY1" fmla="*/ 11409 h 569271"/>
              <a:gd name="connsiteX2" fmla="*/ 714375 w 2930525"/>
              <a:gd name="connsiteY2" fmla="*/ 81259 h 569271"/>
              <a:gd name="connsiteX3" fmla="*/ 790575 w 2930525"/>
              <a:gd name="connsiteY3" fmla="*/ 141584 h 569271"/>
              <a:gd name="connsiteX4" fmla="*/ 841375 w 2930525"/>
              <a:gd name="connsiteY4" fmla="*/ 179684 h 569271"/>
              <a:gd name="connsiteX5" fmla="*/ 952500 w 2930525"/>
              <a:gd name="connsiteY5" fmla="*/ 240009 h 569271"/>
              <a:gd name="connsiteX6" fmla="*/ 1028700 w 2930525"/>
              <a:gd name="connsiteY6" fmla="*/ 268584 h 569271"/>
              <a:gd name="connsiteX7" fmla="*/ 1095375 w 2930525"/>
              <a:gd name="connsiteY7" fmla="*/ 309859 h 569271"/>
              <a:gd name="connsiteX8" fmla="*/ 1136055 w 2930525"/>
              <a:gd name="connsiteY8" fmla="*/ 333275 h 569271"/>
              <a:gd name="connsiteX9" fmla="*/ 1168363 w 2930525"/>
              <a:gd name="connsiteY9" fmla="*/ 350489 h 569271"/>
              <a:gd name="connsiteX10" fmla="*/ 1187450 w 2930525"/>
              <a:gd name="connsiteY10" fmla="*/ 360659 h 569271"/>
              <a:gd name="connsiteX11" fmla="*/ 1202246 w 2930525"/>
              <a:gd name="connsiteY11" fmla="*/ 368462 h 569271"/>
              <a:gd name="connsiteX12" fmla="*/ 1256308 w 2930525"/>
              <a:gd name="connsiteY12" fmla="*/ 396973 h 569271"/>
              <a:gd name="connsiteX13" fmla="*/ 1339850 w 2930525"/>
              <a:gd name="connsiteY13" fmla="*/ 433684 h 569271"/>
              <a:gd name="connsiteX14" fmla="*/ 1549400 w 2930525"/>
              <a:gd name="connsiteY14" fmla="*/ 487659 h 569271"/>
              <a:gd name="connsiteX15" fmla="*/ 1746250 w 2930525"/>
              <a:gd name="connsiteY15" fmla="*/ 506709 h 569271"/>
              <a:gd name="connsiteX16" fmla="*/ 1920875 w 2930525"/>
              <a:gd name="connsiteY16" fmla="*/ 494009 h 569271"/>
              <a:gd name="connsiteX17" fmla="*/ 2108200 w 2930525"/>
              <a:gd name="connsiteY17" fmla="*/ 455909 h 569271"/>
              <a:gd name="connsiteX18" fmla="*/ 2260600 w 2930525"/>
              <a:gd name="connsiteY18" fmla="*/ 430509 h 569271"/>
              <a:gd name="connsiteX19" fmla="*/ 2432050 w 2930525"/>
              <a:gd name="connsiteY19" fmla="*/ 408284 h 569271"/>
              <a:gd name="connsiteX20" fmla="*/ 2688334 w 2930525"/>
              <a:gd name="connsiteY20" fmla="*/ 378133 h 569271"/>
              <a:gd name="connsiteX21" fmla="*/ 2701925 w 2930525"/>
              <a:gd name="connsiteY21" fmla="*/ 376534 h 569271"/>
              <a:gd name="connsiteX22" fmla="*/ 2832100 w 2930525"/>
              <a:gd name="connsiteY22" fmla="*/ 367009 h 569271"/>
              <a:gd name="connsiteX23" fmla="*/ 2882702 w 2930525"/>
              <a:gd name="connsiteY23" fmla="*/ 365620 h 569271"/>
              <a:gd name="connsiteX24" fmla="*/ 2930525 w 2930525"/>
              <a:gd name="connsiteY24" fmla="*/ 363945 h 569271"/>
              <a:gd name="connsiteX25" fmla="*/ 2930525 w 2930525"/>
              <a:gd name="connsiteY25" fmla="*/ 379709 h 569271"/>
              <a:gd name="connsiteX26" fmla="*/ 2743200 w 2930525"/>
              <a:gd name="connsiteY26" fmla="*/ 392409 h 569271"/>
              <a:gd name="connsiteX27" fmla="*/ 2393950 w 2930525"/>
              <a:gd name="connsiteY27" fmla="*/ 436859 h 569271"/>
              <a:gd name="connsiteX28" fmla="*/ 2127250 w 2930525"/>
              <a:gd name="connsiteY28" fmla="*/ 474959 h 569271"/>
              <a:gd name="connsiteX29" fmla="*/ 1860550 w 2930525"/>
              <a:gd name="connsiteY29" fmla="*/ 535284 h 569271"/>
              <a:gd name="connsiteX30" fmla="*/ 1628775 w 2930525"/>
              <a:gd name="connsiteY30" fmla="*/ 567034 h 569271"/>
              <a:gd name="connsiteX31" fmla="*/ 1416050 w 2930525"/>
              <a:gd name="connsiteY31" fmla="*/ 560684 h 569271"/>
              <a:gd name="connsiteX32" fmla="*/ 1241425 w 2930525"/>
              <a:gd name="connsiteY32" fmla="*/ 513059 h 569271"/>
              <a:gd name="connsiteX33" fmla="*/ 1082675 w 2930525"/>
              <a:gd name="connsiteY33" fmla="*/ 427334 h 569271"/>
              <a:gd name="connsiteX34" fmla="*/ 1009650 w 2930525"/>
              <a:gd name="connsiteY34" fmla="*/ 373359 h 569271"/>
              <a:gd name="connsiteX35" fmla="*/ 1002820 w 2930525"/>
              <a:gd name="connsiteY35" fmla="*/ 367164 h 569271"/>
              <a:gd name="connsiteX36" fmla="*/ 984324 w 2930525"/>
              <a:gd name="connsiteY36" fmla="*/ 350390 h 569271"/>
              <a:gd name="connsiteX37" fmla="*/ 898525 w 2930525"/>
              <a:gd name="connsiteY37" fmla="*/ 274934 h 569271"/>
              <a:gd name="connsiteX38" fmla="*/ 796925 w 2930525"/>
              <a:gd name="connsiteY38" fmla="*/ 240009 h 569271"/>
              <a:gd name="connsiteX39" fmla="*/ 660400 w 2930525"/>
              <a:gd name="connsiteY39" fmla="*/ 255884 h 569271"/>
              <a:gd name="connsiteX40" fmla="*/ 555625 w 2930525"/>
              <a:gd name="connsiteY40" fmla="*/ 278109 h 569271"/>
              <a:gd name="connsiteX41" fmla="*/ 444500 w 2930525"/>
              <a:gd name="connsiteY41" fmla="*/ 274934 h 569271"/>
              <a:gd name="connsiteX42" fmla="*/ 349250 w 2930525"/>
              <a:gd name="connsiteY42" fmla="*/ 224134 h 569271"/>
              <a:gd name="connsiteX43" fmla="*/ 336550 w 2930525"/>
              <a:gd name="connsiteY43" fmla="*/ 205084 h 569271"/>
              <a:gd name="connsiteX44" fmla="*/ 314325 w 2930525"/>
              <a:gd name="connsiteY44" fmla="*/ 208259 h 569271"/>
              <a:gd name="connsiteX45" fmla="*/ 260350 w 2930525"/>
              <a:gd name="connsiteY45" fmla="*/ 287634 h 569271"/>
              <a:gd name="connsiteX46" fmla="*/ 215900 w 2930525"/>
              <a:gd name="connsiteY46" fmla="*/ 360659 h 569271"/>
              <a:gd name="connsiteX47" fmla="*/ 214413 w 2930525"/>
              <a:gd name="connsiteY47" fmla="*/ 362034 h 569271"/>
              <a:gd name="connsiteX48" fmla="*/ 211116 w 2930525"/>
              <a:gd name="connsiteY48" fmla="*/ 362013 h 569271"/>
              <a:gd name="connsiteX49" fmla="*/ 181372 w 2930525"/>
              <a:gd name="connsiteY49" fmla="*/ 389497 h 569271"/>
              <a:gd name="connsiteX50" fmla="*/ 146050 w 2930525"/>
              <a:gd name="connsiteY50" fmla="*/ 408150 h 569271"/>
              <a:gd name="connsiteX51" fmla="*/ 69850 w 2930525"/>
              <a:gd name="connsiteY51" fmla="*/ 398625 h 569271"/>
              <a:gd name="connsiteX52" fmla="*/ 0 w 2930525"/>
              <a:gd name="connsiteY52" fmla="*/ 360525 h 569271"/>
              <a:gd name="connsiteX53" fmla="*/ 3175 w 2930525"/>
              <a:gd name="connsiteY53" fmla="*/ 360546 h 569271"/>
              <a:gd name="connsiteX54" fmla="*/ 3175 w 2930525"/>
              <a:gd name="connsiteY54" fmla="*/ 341681 h 569271"/>
              <a:gd name="connsiteX55" fmla="*/ 3175 w 2930525"/>
              <a:gd name="connsiteY55" fmla="*/ 331988 h 569271"/>
              <a:gd name="connsiteX56" fmla="*/ 23118 w 2930525"/>
              <a:gd name="connsiteY56" fmla="*/ 311843 h 569271"/>
              <a:gd name="connsiteX57" fmla="*/ 50800 w 2930525"/>
              <a:gd name="connsiteY57" fmla="*/ 274934 h 569271"/>
              <a:gd name="connsiteX58" fmla="*/ 98425 w 2930525"/>
              <a:gd name="connsiteY58" fmla="*/ 170159 h 569271"/>
              <a:gd name="connsiteX59" fmla="*/ 142875 w 2930525"/>
              <a:gd name="connsiteY59" fmla="*/ 97134 h 569271"/>
              <a:gd name="connsiteX60" fmla="*/ 184150 w 2930525"/>
              <a:gd name="connsiteY60" fmla="*/ 81259 h 569271"/>
              <a:gd name="connsiteX61" fmla="*/ 254000 w 2930525"/>
              <a:gd name="connsiteY61" fmla="*/ 109834 h 569271"/>
              <a:gd name="connsiteX62" fmla="*/ 301625 w 2930525"/>
              <a:gd name="connsiteY62" fmla="*/ 157459 h 569271"/>
              <a:gd name="connsiteX63" fmla="*/ 317500 w 2930525"/>
              <a:gd name="connsiteY63" fmla="*/ 160634 h 569271"/>
              <a:gd name="connsiteX64" fmla="*/ 330200 w 2930525"/>
              <a:gd name="connsiteY64" fmla="*/ 141584 h 569271"/>
              <a:gd name="connsiteX65" fmla="*/ 396875 w 2930525"/>
              <a:gd name="connsiteY65" fmla="*/ 78084 h 569271"/>
              <a:gd name="connsiteX66" fmla="*/ 460375 w 2930525"/>
              <a:gd name="connsiteY66" fmla="*/ 30459 h 569271"/>
              <a:gd name="connsiteX67" fmla="*/ 539750 w 2930525"/>
              <a:gd name="connsiteY67" fmla="*/ 1884 h 569271"/>
              <a:gd name="connsiteX68" fmla="*/ 580232 w 2930525"/>
              <a:gd name="connsiteY68" fmla="*/ 495 h 56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30525" h="569271">
                <a:moveTo>
                  <a:pt x="580232" y="495"/>
                </a:moveTo>
                <a:cubicBezTo>
                  <a:pt x="593858" y="1620"/>
                  <a:pt x="607748" y="4795"/>
                  <a:pt x="622300" y="11409"/>
                </a:cubicBezTo>
                <a:cubicBezTo>
                  <a:pt x="651404" y="24638"/>
                  <a:pt x="686329" y="59563"/>
                  <a:pt x="714375" y="81259"/>
                </a:cubicBezTo>
                <a:cubicBezTo>
                  <a:pt x="742421" y="102955"/>
                  <a:pt x="769408" y="125180"/>
                  <a:pt x="790575" y="141584"/>
                </a:cubicBezTo>
                <a:cubicBezTo>
                  <a:pt x="811742" y="157988"/>
                  <a:pt x="814388" y="163280"/>
                  <a:pt x="841375" y="179684"/>
                </a:cubicBezTo>
                <a:cubicBezTo>
                  <a:pt x="868362" y="196088"/>
                  <a:pt x="921279" y="225192"/>
                  <a:pt x="952500" y="240009"/>
                </a:cubicBezTo>
                <a:cubicBezTo>
                  <a:pt x="983721" y="254826"/>
                  <a:pt x="1004887" y="256942"/>
                  <a:pt x="1028700" y="268584"/>
                </a:cubicBezTo>
                <a:cubicBezTo>
                  <a:pt x="1052513" y="280226"/>
                  <a:pt x="1068917" y="294513"/>
                  <a:pt x="1095375" y="309859"/>
                </a:cubicBezTo>
                <a:cubicBezTo>
                  <a:pt x="1108604" y="317532"/>
                  <a:pt x="1121436" y="325073"/>
                  <a:pt x="1136055" y="333275"/>
                </a:cubicBezTo>
                <a:lnTo>
                  <a:pt x="1168363" y="350489"/>
                </a:lnTo>
                <a:lnTo>
                  <a:pt x="1187450" y="360659"/>
                </a:lnTo>
                <a:lnTo>
                  <a:pt x="1202246" y="368462"/>
                </a:lnTo>
                <a:lnTo>
                  <a:pt x="1256308" y="396973"/>
                </a:lnTo>
                <a:cubicBezTo>
                  <a:pt x="1281774" y="410004"/>
                  <a:pt x="1309688" y="423101"/>
                  <a:pt x="1339850" y="433684"/>
                </a:cubicBezTo>
                <a:cubicBezTo>
                  <a:pt x="1400175" y="454851"/>
                  <a:pt x="1481667" y="475488"/>
                  <a:pt x="1549400" y="487659"/>
                </a:cubicBezTo>
                <a:cubicBezTo>
                  <a:pt x="1617133" y="499830"/>
                  <a:pt x="1684338" y="505651"/>
                  <a:pt x="1746250" y="506709"/>
                </a:cubicBezTo>
                <a:cubicBezTo>
                  <a:pt x="1808162" y="507767"/>
                  <a:pt x="1860550" y="502476"/>
                  <a:pt x="1920875" y="494009"/>
                </a:cubicBezTo>
                <a:cubicBezTo>
                  <a:pt x="1981200" y="485542"/>
                  <a:pt x="2051579" y="466492"/>
                  <a:pt x="2108200" y="455909"/>
                </a:cubicBezTo>
                <a:cubicBezTo>
                  <a:pt x="2164821" y="445326"/>
                  <a:pt x="2206625" y="438446"/>
                  <a:pt x="2260600" y="430509"/>
                </a:cubicBezTo>
                <a:cubicBezTo>
                  <a:pt x="2314575" y="422572"/>
                  <a:pt x="2432050" y="408284"/>
                  <a:pt x="2432050" y="408284"/>
                </a:cubicBezTo>
                <a:lnTo>
                  <a:pt x="2688334" y="378133"/>
                </a:lnTo>
                <a:lnTo>
                  <a:pt x="2701925" y="376534"/>
                </a:lnTo>
                <a:cubicBezTo>
                  <a:pt x="2768600" y="369655"/>
                  <a:pt x="2793471" y="369126"/>
                  <a:pt x="2832100" y="367009"/>
                </a:cubicBezTo>
                <a:cubicBezTo>
                  <a:pt x="2851414" y="365951"/>
                  <a:pt x="2867025" y="365818"/>
                  <a:pt x="2882702" y="365620"/>
                </a:cubicBezTo>
                <a:lnTo>
                  <a:pt x="2930525" y="363945"/>
                </a:lnTo>
                <a:lnTo>
                  <a:pt x="2930525" y="379709"/>
                </a:lnTo>
                <a:cubicBezTo>
                  <a:pt x="2864908" y="380767"/>
                  <a:pt x="2832629" y="382884"/>
                  <a:pt x="2743200" y="392409"/>
                </a:cubicBezTo>
                <a:lnTo>
                  <a:pt x="2393950" y="436859"/>
                </a:lnTo>
                <a:cubicBezTo>
                  <a:pt x="2393950" y="436859"/>
                  <a:pt x="2216150" y="458555"/>
                  <a:pt x="2127250" y="474959"/>
                </a:cubicBezTo>
                <a:cubicBezTo>
                  <a:pt x="2038350" y="491363"/>
                  <a:pt x="1943629" y="519938"/>
                  <a:pt x="1860550" y="535284"/>
                </a:cubicBezTo>
                <a:cubicBezTo>
                  <a:pt x="1777471" y="550630"/>
                  <a:pt x="1702858" y="562801"/>
                  <a:pt x="1628775" y="567034"/>
                </a:cubicBezTo>
                <a:cubicBezTo>
                  <a:pt x="1554692" y="571267"/>
                  <a:pt x="1480608" y="569680"/>
                  <a:pt x="1416050" y="560684"/>
                </a:cubicBezTo>
                <a:cubicBezTo>
                  <a:pt x="1351492" y="551688"/>
                  <a:pt x="1296987" y="535284"/>
                  <a:pt x="1241425" y="513059"/>
                </a:cubicBezTo>
                <a:cubicBezTo>
                  <a:pt x="1185863" y="490834"/>
                  <a:pt x="1121304" y="450617"/>
                  <a:pt x="1082675" y="427334"/>
                </a:cubicBezTo>
                <a:cubicBezTo>
                  <a:pt x="1044046" y="404051"/>
                  <a:pt x="1040342" y="398759"/>
                  <a:pt x="1009650" y="373359"/>
                </a:cubicBezTo>
                <a:lnTo>
                  <a:pt x="1002820" y="367164"/>
                </a:lnTo>
                <a:lnTo>
                  <a:pt x="984324" y="350390"/>
                </a:lnTo>
                <a:cubicBezTo>
                  <a:pt x="957064" y="324345"/>
                  <a:pt x="925116" y="291603"/>
                  <a:pt x="898525" y="274934"/>
                </a:cubicBezTo>
                <a:cubicBezTo>
                  <a:pt x="863071" y="252709"/>
                  <a:pt x="836612" y="243184"/>
                  <a:pt x="796925" y="240009"/>
                </a:cubicBezTo>
                <a:cubicBezTo>
                  <a:pt x="757238" y="236834"/>
                  <a:pt x="700617" y="249534"/>
                  <a:pt x="660400" y="255884"/>
                </a:cubicBezTo>
                <a:cubicBezTo>
                  <a:pt x="620183" y="262234"/>
                  <a:pt x="591608" y="274934"/>
                  <a:pt x="555625" y="278109"/>
                </a:cubicBezTo>
                <a:cubicBezTo>
                  <a:pt x="519642" y="281284"/>
                  <a:pt x="478896" y="283930"/>
                  <a:pt x="444500" y="274934"/>
                </a:cubicBezTo>
                <a:cubicBezTo>
                  <a:pt x="410104" y="265938"/>
                  <a:pt x="367242" y="235776"/>
                  <a:pt x="349250" y="224134"/>
                </a:cubicBezTo>
                <a:cubicBezTo>
                  <a:pt x="331258" y="212492"/>
                  <a:pt x="342371" y="207730"/>
                  <a:pt x="336550" y="205084"/>
                </a:cubicBezTo>
                <a:cubicBezTo>
                  <a:pt x="330729" y="202438"/>
                  <a:pt x="327025" y="194501"/>
                  <a:pt x="314325" y="208259"/>
                </a:cubicBezTo>
                <a:cubicBezTo>
                  <a:pt x="301625" y="222017"/>
                  <a:pt x="276754" y="262234"/>
                  <a:pt x="260350" y="287634"/>
                </a:cubicBezTo>
                <a:cubicBezTo>
                  <a:pt x="243946" y="313034"/>
                  <a:pt x="234421" y="340551"/>
                  <a:pt x="215900" y="360659"/>
                </a:cubicBezTo>
                <a:lnTo>
                  <a:pt x="214413" y="362034"/>
                </a:lnTo>
                <a:lnTo>
                  <a:pt x="211116" y="362013"/>
                </a:lnTo>
                <a:lnTo>
                  <a:pt x="181372" y="389497"/>
                </a:lnTo>
                <a:cubicBezTo>
                  <a:pt x="169995" y="398096"/>
                  <a:pt x="157956" y="404975"/>
                  <a:pt x="146050" y="408150"/>
                </a:cubicBezTo>
                <a:cubicBezTo>
                  <a:pt x="122238" y="414500"/>
                  <a:pt x="94192" y="406562"/>
                  <a:pt x="69850" y="398625"/>
                </a:cubicBezTo>
                <a:cubicBezTo>
                  <a:pt x="45508" y="390688"/>
                  <a:pt x="22754" y="375606"/>
                  <a:pt x="0" y="360525"/>
                </a:cubicBezTo>
                <a:lnTo>
                  <a:pt x="3175" y="360546"/>
                </a:lnTo>
                <a:lnTo>
                  <a:pt x="3175" y="341681"/>
                </a:lnTo>
                <a:lnTo>
                  <a:pt x="3175" y="331988"/>
                </a:lnTo>
                <a:lnTo>
                  <a:pt x="23118" y="311843"/>
                </a:lnTo>
                <a:cubicBezTo>
                  <a:pt x="32743" y="301128"/>
                  <a:pt x="42069" y="289222"/>
                  <a:pt x="50800" y="274934"/>
                </a:cubicBezTo>
                <a:cubicBezTo>
                  <a:pt x="68262" y="246359"/>
                  <a:pt x="83079" y="199792"/>
                  <a:pt x="98425" y="170159"/>
                </a:cubicBezTo>
                <a:cubicBezTo>
                  <a:pt x="113771" y="140526"/>
                  <a:pt x="128588" y="111951"/>
                  <a:pt x="142875" y="97134"/>
                </a:cubicBezTo>
                <a:cubicBezTo>
                  <a:pt x="157162" y="82317"/>
                  <a:pt x="165629" y="79142"/>
                  <a:pt x="184150" y="81259"/>
                </a:cubicBezTo>
                <a:cubicBezTo>
                  <a:pt x="202671" y="83376"/>
                  <a:pt x="234421" y="97134"/>
                  <a:pt x="254000" y="109834"/>
                </a:cubicBezTo>
                <a:cubicBezTo>
                  <a:pt x="273579" y="122534"/>
                  <a:pt x="291042" y="148992"/>
                  <a:pt x="301625" y="157459"/>
                </a:cubicBezTo>
                <a:cubicBezTo>
                  <a:pt x="312208" y="165926"/>
                  <a:pt x="312738" y="163280"/>
                  <a:pt x="317500" y="160634"/>
                </a:cubicBezTo>
                <a:cubicBezTo>
                  <a:pt x="322262" y="157988"/>
                  <a:pt x="316971" y="155342"/>
                  <a:pt x="330200" y="141584"/>
                </a:cubicBezTo>
                <a:cubicBezTo>
                  <a:pt x="343429" y="127826"/>
                  <a:pt x="375179" y="96605"/>
                  <a:pt x="396875" y="78084"/>
                </a:cubicBezTo>
                <a:cubicBezTo>
                  <a:pt x="418571" y="59563"/>
                  <a:pt x="436563" y="43159"/>
                  <a:pt x="460375" y="30459"/>
                </a:cubicBezTo>
                <a:cubicBezTo>
                  <a:pt x="484188" y="17759"/>
                  <a:pt x="512762" y="5059"/>
                  <a:pt x="539750" y="1884"/>
                </a:cubicBezTo>
                <a:cubicBezTo>
                  <a:pt x="553244" y="297"/>
                  <a:pt x="566606" y="-629"/>
                  <a:pt x="580232" y="495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7C8E377-1F67-B94A-039D-CCAACC290144}"/>
              </a:ext>
            </a:extLst>
          </p:cNvPr>
          <p:cNvSpPr/>
          <p:nvPr/>
        </p:nvSpPr>
        <p:spPr>
          <a:xfrm>
            <a:off x="5483225" y="2907030"/>
            <a:ext cx="2952750" cy="478107"/>
          </a:xfrm>
          <a:custGeom>
            <a:avLst/>
            <a:gdLst>
              <a:gd name="connsiteX0" fmla="*/ 0 w 2952750"/>
              <a:gd name="connsiteY0" fmla="*/ 283845 h 478107"/>
              <a:gd name="connsiteX1" fmla="*/ 127000 w 2952750"/>
              <a:gd name="connsiteY1" fmla="*/ 207645 h 478107"/>
              <a:gd name="connsiteX2" fmla="*/ 241300 w 2952750"/>
              <a:gd name="connsiteY2" fmla="*/ 125095 h 478107"/>
              <a:gd name="connsiteX3" fmla="*/ 381000 w 2952750"/>
              <a:gd name="connsiteY3" fmla="*/ 55245 h 478107"/>
              <a:gd name="connsiteX4" fmla="*/ 520700 w 2952750"/>
              <a:gd name="connsiteY4" fmla="*/ 4445 h 478107"/>
              <a:gd name="connsiteX5" fmla="*/ 647700 w 2952750"/>
              <a:gd name="connsiteY5" fmla="*/ 7620 h 478107"/>
              <a:gd name="connsiteX6" fmla="*/ 762000 w 2952750"/>
              <a:gd name="connsiteY6" fmla="*/ 48895 h 478107"/>
              <a:gd name="connsiteX7" fmla="*/ 876300 w 2952750"/>
              <a:gd name="connsiteY7" fmla="*/ 115570 h 478107"/>
              <a:gd name="connsiteX8" fmla="*/ 996950 w 2952750"/>
              <a:gd name="connsiteY8" fmla="*/ 207645 h 478107"/>
              <a:gd name="connsiteX9" fmla="*/ 1095375 w 2952750"/>
              <a:gd name="connsiteY9" fmla="*/ 280670 h 478107"/>
              <a:gd name="connsiteX10" fmla="*/ 1231900 w 2952750"/>
              <a:gd name="connsiteY10" fmla="*/ 372745 h 478107"/>
              <a:gd name="connsiteX11" fmla="*/ 1368425 w 2952750"/>
              <a:gd name="connsiteY11" fmla="*/ 429895 h 478107"/>
              <a:gd name="connsiteX12" fmla="*/ 1520825 w 2952750"/>
              <a:gd name="connsiteY12" fmla="*/ 467995 h 478107"/>
              <a:gd name="connsiteX13" fmla="*/ 1679575 w 2952750"/>
              <a:gd name="connsiteY13" fmla="*/ 477520 h 478107"/>
              <a:gd name="connsiteX14" fmla="*/ 1854200 w 2952750"/>
              <a:gd name="connsiteY14" fmla="*/ 455295 h 478107"/>
              <a:gd name="connsiteX15" fmla="*/ 2003425 w 2952750"/>
              <a:gd name="connsiteY15" fmla="*/ 429895 h 478107"/>
              <a:gd name="connsiteX16" fmla="*/ 2143125 w 2952750"/>
              <a:gd name="connsiteY16" fmla="*/ 401320 h 478107"/>
              <a:gd name="connsiteX17" fmla="*/ 2292350 w 2952750"/>
              <a:gd name="connsiteY17" fmla="*/ 375920 h 478107"/>
              <a:gd name="connsiteX18" fmla="*/ 2425700 w 2952750"/>
              <a:gd name="connsiteY18" fmla="*/ 347345 h 478107"/>
              <a:gd name="connsiteX19" fmla="*/ 2593975 w 2952750"/>
              <a:gd name="connsiteY19" fmla="*/ 321945 h 478107"/>
              <a:gd name="connsiteX20" fmla="*/ 2714625 w 2952750"/>
              <a:gd name="connsiteY20" fmla="*/ 309245 h 478107"/>
              <a:gd name="connsiteX21" fmla="*/ 2952750 w 2952750"/>
              <a:gd name="connsiteY21" fmla="*/ 283845 h 47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52750" h="478107">
                <a:moveTo>
                  <a:pt x="0" y="283845"/>
                </a:moveTo>
                <a:cubicBezTo>
                  <a:pt x="43391" y="258974"/>
                  <a:pt x="86783" y="234103"/>
                  <a:pt x="127000" y="207645"/>
                </a:cubicBezTo>
                <a:cubicBezTo>
                  <a:pt x="167217" y="181187"/>
                  <a:pt x="198967" y="150495"/>
                  <a:pt x="241300" y="125095"/>
                </a:cubicBezTo>
                <a:cubicBezTo>
                  <a:pt x="283633" y="99695"/>
                  <a:pt x="334433" y="75353"/>
                  <a:pt x="381000" y="55245"/>
                </a:cubicBezTo>
                <a:cubicBezTo>
                  <a:pt x="427567" y="35137"/>
                  <a:pt x="476250" y="12382"/>
                  <a:pt x="520700" y="4445"/>
                </a:cubicBezTo>
                <a:cubicBezTo>
                  <a:pt x="565150" y="-3492"/>
                  <a:pt x="607483" y="212"/>
                  <a:pt x="647700" y="7620"/>
                </a:cubicBezTo>
                <a:cubicBezTo>
                  <a:pt x="687917" y="15028"/>
                  <a:pt x="723900" y="30903"/>
                  <a:pt x="762000" y="48895"/>
                </a:cubicBezTo>
                <a:cubicBezTo>
                  <a:pt x="800100" y="66887"/>
                  <a:pt x="837142" y="89112"/>
                  <a:pt x="876300" y="115570"/>
                </a:cubicBezTo>
                <a:cubicBezTo>
                  <a:pt x="915458" y="142028"/>
                  <a:pt x="960438" y="180128"/>
                  <a:pt x="996950" y="207645"/>
                </a:cubicBezTo>
                <a:cubicBezTo>
                  <a:pt x="1033462" y="235162"/>
                  <a:pt x="1056217" y="253153"/>
                  <a:pt x="1095375" y="280670"/>
                </a:cubicBezTo>
                <a:cubicBezTo>
                  <a:pt x="1134533" y="308187"/>
                  <a:pt x="1186392" y="347874"/>
                  <a:pt x="1231900" y="372745"/>
                </a:cubicBezTo>
                <a:cubicBezTo>
                  <a:pt x="1277408" y="397616"/>
                  <a:pt x="1320271" y="414020"/>
                  <a:pt x="1368425" y="429895"/>
                </a:cubicBezTo>
                <a:cubicBezTo>
                  <a:pt x="1416579" y="445770"/>
                  <a:pt x="1468967" y="460058"/>
                  <a:pt x="1520825" y="467995"/>
                </a:cubicBezTo>
                <a:cubicBezTo>
                  <a:pt x="1572683" y="475932"/>
                  <a:pt x="1624013" y="479637"/>
                  <a:pt x="1679575" y="477520"/>
                </a:cubicBezTo>
                <a:cubicBezTo>
                  <a:pt x="1735137" y="475403"/>
                  <a:pt x="1800225" y="463232"/>
                  <a:pt x="1854200" y="455295"/>
                </a:cubicBezTo>
                <a:cubicBezTo>
                  <a:pt x="1908175" y="447358"/>
                  <a:pt x="1955271" y="438891"/>
                  <a:pt x="2003425" y="429895"/>
                </a:cubicBezTo>
                <a:cubicBezTo>
                  <a:pt x="2051579" y="420899"/>
                  <a:pt x="2094971" y="410316"/>
                  <a:pt x="2143125" y="401320"/>
                </a:cubicBezTo>
                <a:cubicBezTo>
                  <a:pt x="2191279" y="392324"/>
                  <a:pt x="2245254" y="384916"/>
                  <a:pt x="2292350" y="375920"/>
                </a:cubicBezTo>
                <a:cubicBezTo>
                  <a:pt x="2339446" y="366924"/>
                  <a:pt x="2375429" y="356341"/>
                  <a:pt x="2425700" y="347345"/>
                </a:cubicBezTo>
                <a:cubicBezTo>
                  <a:pt x="2475971" y="338349"/>
                  <a:pt x="2545821" y="328295"/>
                  <a:pt x="2593975" y="321945"/>
                </a:cubicBezTo>
                <a:cubicBezTo>
                  <a:pt x="2642129" y="315595"/>
                  <a:pt x="2714625" y="309245"/>
                  <a:pt x="2714625" y="309245"/>
                </a:cubicBezTo>
                <a:cubicBezTo>
                  <a:pt x="2774421" y="302895"/>
                  <a:pt x="2886604" y="288078"/>
                  <a:pt x="2952750" y="283845"/>
                </a:cubicBezTo>
              </a:path>
            </a:pathLst>
          </a:custGeom>
          <a:noFill/>
          <a:ln w="19050">
            <a:solidFill>
              <a:srgbClr val="00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FD4B5108-AA5C-986F-6756-434679B551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73" t="9723" r="2450" b="13426"/>
          <a:stretch/>
        </p:blipFill>
        <p:spPr>
          <a:xfrm>
            <a:off x="5505858" y="2001647"/>
            <a:ext cx="2876333" cy="1682540"/>
          </a:xfrm>
          <a:prstGeom prst="rect">
            <a:avLst/>
          </a:prstGeom>
        </p:spPr>
      </p:pic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FDF4208-C111-9BB4-1AF7-817F13F5D481}"/>
              </a:ext>
            </a:extLst>
          </p:cNvPr>
          <p:cNvSpPr/>
          <p:nvPr/>
        </p:nvSpPr>
        <p:spPr>
          <a:xfrm>
            <a:off x="5489341" y="4543081"/>
            <a:ext cx="2940518" cy="1290367"/>
          </a:xfrm>
          <a:custGeom>
            <a:avLst/>
            <a:gdLst>
              <a:gd name="connsiteX0" fmla="*/ 2940518 w 2940518"/>
              <a:gd name="connsiteY0" fmla="*/ 1188227 h 1290367"/>
              <a:gd name="connsiteX1" fmla="*/ 2940518 w 2940518"/>
              <a:gd name="connsiteY1" fmla="*/ 1290367 h 1290367"/>
              <a:gd name="connsiteX2" fmla="*/ 2849087 w 2940518"/>
              <a:gd name="connsiteY2" fmla="*/ 1274161 h 1290367"/>
              <a:gd name="connsiteX3" fmla="*/ 2546817 w 2940518"/>
              <a:gd name="connsiteY3" fmla="*/ 1198854 h 1290367"/>
              <a:gd name="connsiteX4" fmla="*/ 2527887 w 2940518"/>
              <a:gd name="connsiteY4" fmla="*/ 1191353 h 1290367"/>
              <a:gd name="connsiteX5" fmla="*/ 1150730 w 2940518"/>
              <a:gd name="connsiteY5" fmla="*/ 145 h 1290367"/>
              <a:gd name="connsiteX6" fmla="*/ 1312655 w 2940518"/>
              <a:gd name="connsiteY6" fmla="*/ 60470 h 1290367"/>
              <a:gd name="connsiteX7" fmla="*/ 1477755 w 2940518"/>
              <a:gd name="connsiteY7" fmla="*/ 190645 h 1290367"/>
              <a:gd name="connsiteX8" fmla="*/ 1661905 w 2940518"/>
              <a:gd name="connsiteY8" fmla="*/ 371620 h 1290367"/>
              <a:gd name="connsiteX9" fmla="*/ 1919080 w 2940518"/>
              <a:gd name="connsiteY9" fmla="*/ 616095 h 1290367"/>
              <a:gd name="connsiteX10" fmla="*/ 2093705 w 2940518"/>
              <a:gd name="connsiteY10" fmla="*/ 803420 h 1290367"/>
              <a:gd name="connsiteX11" fmla="*/ 2331830 w 2940518"/>
              <a:gd name="connsiteY11" fmla="*/ 968520 h 1290367"/>
              <a:gd name="connsiteX12" fmla="*/ 2620755 w 2940518"/>
              <a:gd name="connsiteY12" fmla="*/ 1098695 h 1290367"/>
              <a:gd name="connsiteX13" fmla="*/ 2865230 w 2940518"/>
              <a:gd name="connsiteY13" fmla="*/ 1168545 h 1290367"/>
              <a:gd name="connsiteX14" fmla="*/ 2919205 w 2940518"/>
              <a:gd name="connsiteY14" fmla="*/ 1184420 h 1290367"/>
              <a:gd name="connsiteX15" fmla="*/ 2514042 w 2940518"/>
              <a:gd name="connsiteY15" fmla="*/ 1187486 h 1290367"/>
              <a:gd name="connsiteX16" fmla="*/ 2424798 w 2940518"/>
              <a:gd name="connsiteY16" fmla="*/ 1152124 h 1290367"/>
              <a:gd name="connsiteX17" fmla="*/ 2147680 w 2940518"/>
              <a:gd name="connsiteY17" fmla="*/ 1003445 h 1290367"/>
              <a:gd name="connsiteX18" fmla="*/ 1871455 w 2940518"/>
              <a:gd name="connsiteY18" fmla="*/ 752620 h 1290367"/>
              <a:gd name="connsiteX19" fmla="*/ 1665080 w 2940518"/>
              <a:gd name="connsiteY19" fmla="*/ 517670 h 1290367"/>
              <a:gd name="connsiteX20" fmla="*/ 1449180 w 2940518"/>
              <a:gd name="connsiteY20" fmla="*/ 320820 h 1290367"/>
              <a:gd name="connsiteX21" fmla="*/ 1211055 w 2940518"/>
              <a:gd name="connsiteY21" fmla="*/ 298595 h 1290367"/>
              <a:gd name="connsiteX22" fmla="*/ 899905 w 2940518"/>
              <a:gd name="connsiteY22" fmla="*/ 412895 h 1290367"/>
              <a:gd name="connsiteX23" fmla="*/ 741155 w 2940518"/>
              <a:gd name="connsiteY23" fmla="*/ 543070 h 1290367"/>
              <a:gd name="connsiteX24" fmla="*/ 636380 w 2940518"/>
              <a:gd name="connsiteY24" fmla="*/ 755795 h 1290367"/>
              <a:gd name="connsiteX25" fmla="*/ 544305 w 2940518"/>
              <a:gd name="connsiteY25" fmla="*/ 949470 h 1290367"/>
              <a:gd name="connsiteX26" fmla="*/ 417305 w 2940518"/>
              <a:gd name="connsiteY26" fmla="*/ 1146320 h 1290367"/>
              <a:gd name="connsiteX27" fmla="*/ 364730 w 2940518"/>
              <a:gd name="connsiteY27" fmla="*/ 1203751 h 1290367"/>
              <a:gd name="connsiteX28" fmla="*/ 194221 w 2940518"/>
              <a:gd name="connsiteY28" fmla="*/ 1205042 h 1290367"/>
              <a:gd name="connsiteX29" fmla="*/ 360308 w 2940518"/>
              <a:gd name="connsiteY29" fmla="*/ 1208996 h 1290367"/>
              <a:gd name="connsiteX30" fmla="*/ 337145 w 2940518"/>
              <a:gd name="connsiteY30" fmla="*/ 1227131 h 1290367"/>
              <a:gd name="connsiteX31" fmla="*/ 301625 w 2940518"/>
              <a:gd name="connsiteY31" fmla="*/ 1244867 h 1290367"/>
              <a:gd name="connsiteX32" fmla="*/ 130175 w 2940518"/>
              <a:gd name="connsiteY32" fmla="*/ 1241692 h 1290367"/>
              <a:gd name="connsiteX33" fmla="*/ 61218 w 2940518"/>
              <a:gd name="connsiteY33" fmla="*/ 1224627 h 1290367"/>
              <a:gd name="connsiteX34" fmla="*/ 15121 w 2940518"/>
              <a:gd name="connsiteY34" fmla="*/ 1206397 h 1290367"/>
              <a:gd name="connsiteX35" fmla="*/ 4404 w 2940518"/>
              <a:gd name="connsiteY35" fmla="*/ 1206478 h 1290367"/>
              <a:gd name="connsiteX36" fmla="*/ 7367 w 2940518"/>
              <a:gd name="connsiteY36" fmla="*/ 1203331 h 1290367"/>
              <a:gd name="connsiteX37" fmla="*/ 0 w 2940518"/>
              <a:gd name="connsiteY37" fmla="*/ 1200417 h 1290367"/>
              <a:gd name="connsiteX38" fmla="*/ 9889 w 2940518"/>
              <a:gd name="connsiteY38" fmla="*/ 1200653 h 1290367"/>
              <a:gd name="connsiteX39" fmla="*/ 12058 w 2940518"/>
              <a:gd name="connsiteY39" fmla="*/ 1198348 h 1290367"/>
              <a:gd name="connsiteX40" fmla="*/ 29955 w 2940518"/>
              <a:gd name="connsiteY40" fmla="*/ 1165370 h 1290367"/>
              <a:gd name="connsiteX41" fmla="*/ 150605 w 2940518"/>
              <a:gd name="connsiteY41" fmla="*/ 847870 h 1290367"/>
              <a:gd name="connsiteX42" fmla="*/ 249030 w 2940518"/>
              <a:gd name="connsiteY42" fmla="*/ 489095 h 1290367"/>
              <a:gd name="connsiteX43" fmla="*/ 334755 w 2940518"/>
              <a:gd name="connsiteY43" fmla="*/ 257320 h 1290367"/>
              <a:gd name="connsiteX44" fmla="*/ 414130 w 2940518"/>
              <a:gd name="connsiteY44" fmla="*/ 196995 h 1290367"/>
              <a:gd name="connsiteX45" fmla="*/ 493505 w 2940518"/>
              <a:gd name="connsiteY45" fmla="*/ 225570 h 1290367"/>
              <a:gd name="connsiteX46" fmla="*/ 595105 w 2940518"/>
              <a:gd name="connsiteY46" fmla="*/ 339870 h 1290367"/>
              <a:gd name="connsiteX47" fmla="*/ 674480 w 2940518"/>
              <a:gd name="connsiteY47" fmla="*/ 355745 h 1290367"/>
              <a:gd name="connsiteX48" fmla="*/ 757030 w 2940518"/>
              <a:gd name="connsiteY48" fmla="*/ 314470 h 1290367"/>
              <a:gd name="connsiteX49" fmla="*/ 884030 w 2940518"/>
              <a:gd name="connsiteY49" fmla="*/ 171595 h 1290367"/>
              <a:gd name="connsiteX50" fmla="*/ 1023730 w 2940518"/>
              <a:gd name="connsiteY50" fmla="*/ 47770 h 1290367"/>
              <a:gd name="connsiteX51" fmla="*/ 1150730 w 2940518"/>
              <a:gd name="connsiteY51" fmla="*/ 145 h 12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40518" h="1290367">
                <a:moveTo>
                  <a:pt x="2940518" y="1188227"/>
                </a:moveTo>
                <a:lnTo>
                  <a:pt x="2940518" y="1290367"/>
                </a:lnTo>
                <a:lnTo>
                  <a:pt x="2849087" y="1274161"/>
                </a:lnTo>
                <a:cubicBezTo>
                  <a:pt x="2750712" y="1256203"/>
                  <a:pt x="2643258" y="1233779"/>
                  <a:pt x="2546817" y="1198854"/>
                </a:cubicBezTo>
                <a:lnTo>
                  <a:pt x="2527887" y="1191353"/>
                </a:lnTo>
                <a:close/>
                <a:moveTo>
                  <a:pt x="1150730" y="145"/>
                </a:moveTo>
                <a:cubicBezTo>
                  <a:pt x="1198884" y="2262"/>
                  <a:pt x="1258151" y="28720"/>
                  <a:pt x="1312655" y="60470"/>
                </a:cubicBezTo>
                <a:cubicBezTo>
                  <a:pt x="1367159" y="92220"/>
                  <a:pt x="1419547" y="138787"/>
                  <a:pt x="1477755" y="190645"/>
                </a:cubicBezTo>
                <a:cubicBezTo>
                  <a:pt x="1535963" y="242503"/>
                  <a:pt x="1588351" y="300712"/>
                  <a:pt x="1661905" y="371620"/>
                </a:cubicBezTo>
                <a:cubicBezTo>
                  <a:pt x="1735459" y="442528"/>
                  <a:pt x="1847113" y="544128"/>
                  <a:pt x="1919080" y="616095"/>
                </a:cubicBezTo>
                <a:cubicBezTo>
                  <a:pt x="1991047" y="688062"/>
                  <a:pt x="2024913" y="744682"/>
                  <a:pt x="2093705" y="803420"/>
                </a:cubicBezTo>
                <a:cubicBezTo>
                  <a:pt x="2162497" y="862157"/>
                  <a:pt x="2243988" y="919307"/>
                  <a:pt x="2331830" y="968520"/>
                </a:cubicBezTo>
                <a:cubicBezTo>
                  <a:pt x="2419672" y="1017733"/>
                  <a:pt x="2531855" y="1065357"/>
                  <a:pt x="2620755" y="1098695"/>
                </a:cubicBezTo>
                <a:cubicBezTo>
                  <a:pt x="2709655" y="1132033"/>
                  <a:pt x="2865230" y="1168545"/>
                  <a:pt x="2865230" y="1168545"/>
                </a:cubicBezTo>
                <a:lnTo>
                  <a:pt x="2919205" y="1184420"/>
                </a:lnTo>
                <a:lnTo>
                  <a:pt x="2514042" y="1187486"/>
                </a:lnTo>
                <a:lnTo>
                  <a:pt x="2424798" y="1152124"/>
                </a:lnTo>
                <a:cubicBezTo>
                  <a:pt x="2326770" y="1110006"/>
                  <a:pt x="2229039" y="1058214"/>
                  <a:pt x="2147680" y="1003445"/>
                </a:cubicBezTo>
                <a:cubicBezTo>
                  <a:pt x="2039201" y="930420"/>
                  <a:pt x="1951888" y="833582"/>
                  <a:pt x="1871455" y="752620"/>
                </a:cubicBezTo>
                <a:cubicBezTo>
                  <a:pt x="1791022" y="671658"/>
                  <a:pt x="1735459" y="589637"/>
                  <a:pt x="1665080" y="517670"/>
                </a:cubicBezTo>
                <a:cubicBezTo>
                  <a:pt x="1594701" y="445703"/>
                  <a:pt x="1524851" y="357332"/>
                  <a:pt x="1449180" y="320820"/>
                </a:cubicBezTo>
                <a:cubicBezTo>
                  <a:pt x="1373509" y="284308"/>
                  <a:pt x="1302601" y="283249"/>
                  <a:pt x="1211055" y="298595"/>
                </a:cubicBezTo>
                <a:cubicBezTo>
                  <a:pt x="1119509" y="313941"/>
                  <a:pt x="978222" y="372149"/>
                  <a:pt x="899905" y="412895"/>
                </a:cubicBezTo>
                <a:cubicBezTo>
                  <a:pt x="821588" y="453641"/>
                  <a:pt x="785076" y="485920"/>
                  <a:pt x="741155" y="543070"/>
                </a:cubicBezTo>
                <a:cubicBezTo>
                  <a:pt x="697234" y="600220"/>
                  <a:pt x="669188" y="688062"/>
                  <a:pt x="636380" y="755795"/>
                </a:cubicBezTo>
                <a:cubicBezTo>
                  <a:pt x="603572" y="823528"/>
                  <a:pt x="580818" y="884382"/>
                  <a:pt x="544305" y="949470"/>
                </a:cubicBezTo>
                <a:cubicBezTo>
                  <a:pt x="507792" y="1014558"/>
                  <a:pt x="460167" y="1094991"/>
                  <a:pt x="417305" y="1146320"/>
                </a:cubicBezTo>
                <a:lnTo>
                  <a:pt x="364730" y="1203751"/>
                </a:lnTo>
                <a:lnTo>
                  <a:pt x="194221" y="1205042"/>
                </a:lnTo>
                <a:lnTo>
                  <a:pt x="360308" y="1208996"/>
                </a:lnTo>
                <a:lnTo>
                  <a:pt x="337145" y="1227131"/>
                </a:lnTo>
                <a:cubicBezTo>
                  <a:pt x="325934" y="1234383"/>
                  <a:pt x="314193" y="1240369"/>
                  <a:pt x="301625" y="1244867"/>
                </a:cubicBezTo>
                <a:cubicBezTo>
                  <a:pt x="251354" y="1262859"/>
                  <a:pt x="180446" y="1249100"/>
                  <a:pt x="130175" y="1241692"/>
                </a:cubicBezTo>
                <a:cubicBezTo>
                  <a:pt x="105040" y="1237988"/>
                  <a:pt x="82484" y="1231903"/>
                  <a:pt x="61218" y="1224627"/>
                </a:cubicBezTo>
                <a:lnTo>
                  <a:pt x="15121" y="1206397"/>
                </a:lnTo>
                <a:lnTo>
                  <a:pt x="4404" y="1206478"/>
                </a:lnTo>
                <a:lnTo>
                  <a:pt x="7367" y="1203331"/>
                </a:lnTo>
                <a:lnTo>
                  <a:pt x="0" y="1200417"/>
                </a:lnTo>
                <a:lnTo>
                  <a:pt x="9889" y="1200653"/>
                </a:lnTo>
                <a:lnTo>
                  <a:pt x="12058" y="1198348"/>
                </a:lnTo>
                <a:cubicBezTo>
                  <a:pt x="17073" y="1190952"/>
                  <a:pt x="22944" y="1180319"/>
                  <a:pt x="29955" y="1165370"/>
                </a:cubicBezTo>
                <a:cubicBezTo>
                  <a:pt x="58001" y="1105574"/>
                  <a:pt x="114093" y="960582"/>
                  <a:pt x="150605" y="847870"/>
                </a:cubicBezTo>
                <a:cubicBezTo>
                  <a:pt x="187117" y="735158"/>
                  <a:pt x="218338" y="587520"/>
                  <a:pt x="249030" y="489095"/>
                </a:cubicBezTo>
                <a:cubicBezTo>
                  <a:pt x="279722" y="390670"/>
                  <a:pt x="307238" y="306003"/>
                  <a:pt x="334755" y="257320"/>
                </a:cubicBezTo>
                <a:cubicBezTo>
                  <a:pt x="362272" y="208637"/>
                  <a:pt x="387672" y="202287"/>
                  <a:pt x="414130" y="196995"/>
                </a:cubicBezTo>
                <a:cubicBezTo>
                  <a:pt x="440588" y="191703"/>
                  <a:pt x="463343" y="201758"/>
                  <a:pt x="493505" y="225570"/>
                </a:cubicBezTo>
                <a:cubicBezTo>
                  <a:pt x="523667" y="249382"/>
                  <a:pt x="564943" y="318174"/>
                  <a:pt x="595105" y="339870"/>
                </a:cubicBezTo>
                <a:cubicBezTo>
                  <a:pt x="625267" y="361566"/>
                  <a:pt x="647493" y="359978"/>
                  <a:pt x="674480" y="355745"/>
                </a:cubicBezTo>
                <a:cubicBezTo>
                  <a:pt x="701468" y="351512"/>
                  <a:pt x="722105" y="345162"/>
                  <a:pt x="757030" y="314470"/>
                </a:cubicBezTo>
                <a:cubicBezTo>
                  <a:pt x="791955" y="283778"/>
                  <a:pt x="839580" y="216045"/>
                  <a:pt x="884030" y="171595"/>
                </a:cubicBezTo>
                <a:cubicBezTo>
                  <a:pt x="928480" y="127145"/>
                  <a:pt x="979280" y="76345"/>
                  <a:pt x="1023730" y="47770"/>
                </a:cubicBezTo>
                <a:cubicBezTo>
                  <a:pt x="1068180" y="19195"/>
                  <a:pt x="1102576" y="-1972"/>
                  <a:pt x="1150730" y="145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solidFill>
              <a:schemeClr val="accent1">
                <a:alpha val="84825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112CAD9-A50C-04DC-E4A6-9FBBEAEFF234}"/>
              </a:ext>
            </a:extLst>
          </p:cNvPr>
          <p:cNvSpPr/>
          <p:nvPr/>
        </p:nvSpPr>
        <p:spPr>
          <a:xfrm>
            <a:off x="5486400" y="4598689"/>
            <a:ext cx="2930525" cy="1173461"/>
          </a:xfrm>
          <a:custGeom>
            <a:avLst/>
            <a:gdLst>
              <a:gd name="connsiteX0" fmla="*/ 0 w 2930525"/>
              <a:gd name="connsiteY0" fmla="*/ 1141711 h 1173461"/>
              <a:gd name="connsiteX1" fmla="*/ 57150 w 2930525"/>
              <a:gd name="connsiteY1" fmla="*/ 1135361 h 1173461"/>
              <a:gd name="connsiteX2" fmla="*/ 177800 w 2930525"/>
              <a:gd name="connsiteY2" fmla="*/ 1068686 h 1173461"/>
              <a:gd name="connsiteX3" fmla="*/ 276225 w 2930525"/>
              <a:gd name="connsiteY3" fmla="*/ 979786 h 1173461"/>
              <a:gd name="connsiteX4" fmla="*/ 371475 w 2930525"/>
              <a:gd name="connsiteY4" fmla="*/ 894061 h 1173461"/>
              <a:gd name="connsiteX5" fmla="*/ 454025 w 2930525"/>
              <a:gd name="connsiteY5" fmla="*/ 817861 h 1173461"/>
              <a:gd name="connsiteX6" fmla="*/ 558800 w 2930525"/>
              <a:gd name="connsiteY6" fmla="*/ 700386 h 1173461"/>
              <a:gd name="connsiteX7" fmla="*/ 647700 w 2930525"/>
              <a:gd name="connsiteY7" fmla="*/ 563861 h 1173461"/>
              <a:gd name="connsiteX8" fmla="*/ 717550 w 2930525"/>
              <a:gd name="connsiteY8" fmla="*/ 455911 h 1173461"/>
              <a:gd name="connsiteX9" fmla="*/ 784225 w 2930525"/>
              <a:gd name="connsiteY9" fmla="*/ 354311 h 1173461"/>
              <a:gd name="connsiteX10" fmla="*/ 850900 w 2930525"/>
              <a:gd name="connsiteY10" fmla="*/ 252711 h 1173461"/>
              <a:gd name="connsiteX11" fmla="*/ 930275 w 2930525"/>
              <a:gd name="connsiteY11" fmla="*/ 157461 h 1173461"/>
              <a:gd name="connsiteX12" fmla="*/ 1006475 w 2930525"/>
              <a:gd name="connsiteY12" fmla="*/ 71736 h 1173461"/>
              <a:gd name="connsiteX13" fmla="*/ 1108075 w 2930525"/>
              <a:gd name="connsiteY13" fmla="*/ 14586 h 1173461"/>
              <a:gd name="connsiteX14" fmla="*/ 1244600 w 2930525"/>
              <a:gd name="connsiteY14" fmla="*/ 1886 h 1173461"/>
              <a:gd name="connsiteX15" fmla="*/ 1352550 w 2930525"/>
              <a:gd name="connsiteY15" fmla="*/ 46336 h 1173461"/>
              <a:gd name="connsiteX16" fmla="*/ 1454150 w 2930525"/>
              <a:gd name="connsiteY16" fmla="*/ 128886 h 1173461"/>
              <a:gd name="connsiteX17" fmla="*/ 1558925 w 2930525"/>
              <a:gd name="connsiteY17" fmla="*/ 227311 h 1173461"/>
              <a:gd name="connsiteX18" fmla="*/ 1682750 w 2930525"/>
              <a:gd name="connsiteY18" fmla="*/ 363836 h 1173461"/>
              <a:gd name="connsiteX19" fmla="*/ 1838325 w 2930525"/>
              <a:gd name="connsiteY19" fmla="*/ 538461 h 1173461"/>
              <a:gd name="connsiteX20" fmla="*/ 1962150 w 2930525"/>
              <a:gd name="connsiteY20" fmla="*/ 678161 h 1173461"/>
              <a:gd name="connsiteX21" fmla="*/ 2120900 w 2930525"/>
              <a:gd name="connsiteY21" fmla="*/ 827386 h 1173461"/>
              <a:gd name="connsiteX22" fmla="*/ 2324100 w 2930525"/>
              <a:gd name="connsiteY22" fmla="*/ 976611 h 1173461"/>
              <a:gd name="connsiteX23" fmla="*/ 2505075 w 2930525"/>
              <a:gd name="connsiteY23" fmla="*/ 1068686 h 1173461"/>
              <a:gd name="connsiteX24" fmla="*/ 2676525 w 2930525"/>
              <a:gd name="connsiteY24" fmla="*/ 1122661 h 1173461"/>
              <a:gd name="connsiteX25" fmla="*/ 2813050 w 2930525"/>
              <a:gd name="connsiteY25" fmla="*/ 1154411 h 1173461"/>
              <a:gd name="connsiteX26" fmla="*/ 2930525 w 2930525"/>
              <a:gd name="connsiteY26" fmla="*/ 1173461 h 117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0525" h="1173461">
                <a:moveTo>
                  <a:pt x="0" y="1141711"/>
                </a:moveTo>
                <a:cubicBezTo>
                  <a:pt x="13758" y="1144621"/>
                  <a:pt x="27517" y="1147532"/>
                  <a:pt x="57150" y="1135361"/>
                </a:cubicBezTo>
                <a:cubicBezTo>
                  <a:pt x="86783" y="1123190"/>
                  <a:pt x="141287" y="1094615"/>
                  <a:pt x="177800" y="1068686"/>
                </a:cubicBezTo>
                <a:cubicBezTo>
                  <a:pt x="214313" y="1042757"/>
                  <a:pt x="276225" y="979786"/>
                  <a:pt x="276225" y="979786"/>
                </a:cubicBezTo>
                <a:lnTo>
                  <a:pt x="371475" y="894061"/>
                </a:lnTo>
                <a:cubicBezTo>
                  <a:pt x="401108" y="867073"/>
                  <a:pt x="422804" y="850140"/>
                  <a:pt x="454025" y="817861"/>
                </a:cubicBezTo>
                <a:cubicBezTo>
                  <a:pt x="485246" y="785582"/>
                  <a:pt x="526521" y="742719"/>
                  <a:pt x="558800" y="700386"/>
                </a:cubicBezTo>
                <a:cubicBezTo>
                  <a:pt x="591079" y="658053"/>
                  <a:pt x="647700" y="563861"/>
                  <a:pt x="647700" y="563861"/>
                </a:cubicBezTo>
                <a:lnTo>
                  <a:pt x="717550" y="455911"/>
                </a:lnTo>
                <a:cubicBezTo>
                  <a:pt x="740304" y="420986"/>
                  <a:pt x="784225" y="354311"/>
                  <a:pt x="784225" y="354311"/>
                </a:cubicBezTo>
                <a:cubicBezTo>
                  <a:pt x="806450" y="320444"/>
                  <a:pt x="826558" y="285519"/>
                  <a:pt x="850900" y="252711"/>
                </a:cubicBezTo>
                <a:cubicBezTo>
                  <a:pt x="875242" y="219903"/>
                  <a:pt x="904346" y="187623"/>
                  <a:pt x="930275" y="157461"/>
                </a:cubicBezTo>
                <a:cubicBezTo>
                  <a:pt x="956204" y="127299"/>
                  <a:pt x="976842" y="95548"/>
                  <a:pt x="1006475" y="71736"/>
                </a:cubicBezTo>
                <a:cubicBezTo>
                  <a:pt x="1036108" y="47924"/>
                  <a:pt x="1068388" y="26228"/>
                  <a:pt x="1108075" y="14586"/>
                </a:cubicBezTo>
                <a:cubicBezTo>
                  <a:pt x="1147763" y="2944"/>
                  <a:pt x="1203854" y="-3406"/>
                  <a:pt x="1244600" y="1886"/>
                </a:cubicBezTo>
                <a:cubicBezTo>
                  <a:pt x="1285346" y="7178"/>
                  <a:pt x="1317625" y="25169"/>
                  <a:pt x="1352550" y="46336"/>
                </a:cubicBezTo>
                <a:cubicBezTo>
                  <a:pt x="1387475" y="67503"/>
                  <a:pt x="1419754" y="98723"/>
                  <a:pt x="1454150" y="128886"/>
                </a:cubicBezTo>
                <a:cubicBezTo>
                  <a:pt x="1488546" y="159049"/>
                  <a:pt x="1520825" y="188153"/>
                  <a:pt x="1558925" y="227311"/>
                </a:cubicBezTo>
                <a:cubicBezTo>
                  <a:pt x="1597025" y="266469"/>
                  <a:pt x="1682750" y="363836"/>
                  <a:pt x="1682750" y="363836"/>
                </a:cubicBezTo>
                <a:lnTo>
                  <a:pt x="1838325" y="538461"/>
                </a:lnTo>
                <a:cubicBezTo>
                  <a:pt x="1884892" y="590848"/>
                  <a:pt x="1915054" y="630007"/>
                  <a:pt x="1962150" y="678161"/>
                </a:cubicBezTo>
                <a:cubicBezTo>
                  <a:pt x="2009246" y="726315"/>
                  <a:pt x="2060575" y="777644"/>
                  <a:pt x="2120900" y="827386"/>
                </a:cubicBezTo>
                <a:cubicBezTo>
                  <a:pt x="2181225" y="877128"/>
                  <a:pt x="2260071" y="936394"/>
                  <a:pt x="2324100" y="976611"/>
                </a:cubicBezTo>
                <a:cubicBezTo>
                  <a:pt x="2388129" y="1016828"/>
                  <a:pt x="2446338" y="1044344"/>
                  <a:pt x="2505075" y="1068686"/>
                </a:cubicBezTo>
                <a:cubicBezTo>
                  <a:pt x="2563812" y="1093028"/>
                  <a:pt x="2625196" y="1108373"/>
                  <a:pt x="2676525" y="1122661"/>
                </a:cubicBezTo>
                <a:cubicBezTo>
                  <a:pt x="2727854" y="1136949"/>
                  <a:pt x="2770717" y="1145944"/>
                  <a:pt x="2813050" y="1154411"/>
                </a:cubicBezTo>
                <a:cubicBezTo>
                  <a:pt x="2855383" y="1162878"/>
                  <a:pt x="2869671" y="1167111"/>
                  <a:pt x="2930525" y="1173461"/>
                </a:cubicBezTo>
              </a:path>
            </a:pathLst>
          </a:custGeom>
          <a:noFill/>
          <a:ln w="19050">
            <a:solidFill>
              <a:srgbClr val="00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FA3B07CE-F722-6B6E-7EB1-64850A2C07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48" t="10222" r="2799" b="16345"/>
          <a:stretch/>
        </p:blipFill>
        <p:spPr>
          <a:xfrm>
            <a:off x="5505858" y="5110586"/>
            <a:ext cx="2881513" cy="9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5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D-term in</a:t>
            </a:r>
            <a:r>
              <a:rPr lang="en-US" altLang="ja-JP" sz="5400" dirty="0"/>
              <a:t> this</a:t>
            </a:r>
            <a:r>
              <a:rPr lang="en" altLang="ja-JP" sz="5400" dirty="0"/>
              <a:t> work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F6FE0F9-7354-21FE-786B-5AEB75DD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352" y="1708422"/>
            <a:ext cx="4458804" cy="3549073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4D767999-4BF5-7941-282D-CBFEC23CC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962" y="5405546"/>
            <a:ext cx="3962400" cy="6731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09ED3B5-5C73-F8D6-9947-D92EC38C8925}"/>
                  </a:ext>
                </a:extLst>
              </p:cNvPr>
              <p:cNvSpPr txBox="1"/>
              <p:nvPr/>
            </p:nvSpPr>
            <p:spPr>
              <a:xfrm>
                <a:off x="1615570" y="6096891"/>
                <a:ext cx="2022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D-term: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09ED3B5-5C73-F8D6-9947-D92EC38C8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570" y="6096891"/>
                <a:ext cx="2022028" cy="369332"/>
              </a:xfrm>
              <a:prstGeom prst="rect">
                <a:avLst/>
              </a:prstGeom>
              <a:blipFill>
                <a:blip r:embed="rId4"/>
                <a:stretch>
                  <a:fillRect l="-2500" t="-6667" r="-625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 descr="テキスト&#10;&#10;自動的に生成された説明">
            <a:extLst>
              <a:ext uri="{FF2B5EF4-FFF2-40B4-BE49-F238E27FC236}">
                <a16:creationId xmlns:a16="http://schemas.microsoft.com/office/drawing/2014/main" id="{18087B23-B363-BD4D-C3A9-BCED303A9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93" y="1991401"/>
            <a:ext cx="5523507" cy="89234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8" name="下矢印 37">
            <a:extLst>
              <a:ext uri="{FF2B5EF4-FFF2-40B4-BE49-F238E27FC236}">
                <a16:creationId xmlns:a16="http://schemas.microsoft.com/office/drawing/2014/main" id="{BFC6DCA0-DB78-8979-C03C-71D739FE24B6}"/>
              </a:ext>
            </a:extLst>
          </p:cNvPr>
          <p:cNvSpPr/>
          <p:nvPr/>
        </p:nvSpPr>
        <p:spPr>
          <a:xfrm>
            <a:off x="3183948" y="2892928"/>
            <a:ext cx="300596" cy="24462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テキスト&#10;&#10;自動的に生成された説明">
            <a:extLst>
              <a:ext uri="{FF2B5EF4-FFF2-40B4-BE49-F238E27FC236}">
                <a16:creationId xmlns:a16="http://schemas.microsoft.com/office/drawing/2014/main" id="{2B72AF31-138A-E42E-10A4-12C17029B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97" y="3429000"/>
            <a:ext cx="5036898" cy="73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図 36" descr="時計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9BBA18B3-66D8-6DA4-BFCF-94BC0F0C3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844" y="4294166"/>
            <a:ext cx="4458804" cy="729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17F8D19-CA68-126B-5EE3-61A27A199C19}"/>
              </a:ext>
            </a:extLst>
          </p:cNvPr>
          <p:cNvSpPr/>
          <p:nvPr/>
        </p:nvSpPr>
        <p:spPr>
          <a:xfrm>
            <a:off x="7103839" y="5514680"/>
            <a:ext cx="1904215" cy="95154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746FA01-B5B4-249A-C2BF-F10B723EA836}"/>
              </a:ext>
            </a:extLst>
          </p:cNvPr>
          <p:cNvSpPr txBox="1"/>
          <p:nvPr/>
        </p:nvSpPr>
        <p:spPr>
          <a:xfrm>
            <a:off x="7310536" y="5348440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free</a:t>
            </a:r>
            <a:r>
              <a:rPr lang="en-US" altLang="ja-JP" dirty="0"/>
              <a:t> fermion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6A58FF2-377B-15A7-72AF-882DB6CFC718}"/>
                  </a:ext>
                </a:extLst>
              </p:cNvPr>
              <p:cNvSpPr txBox="1"/>
              <p:nvPr/>
            </p:nvSpPr>
            <p:spPr>
              <a:xfrm>
                <a:off x="7523364" y="5790291"/>
                <a:ext cx="106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6A58FF2-377B-15A7-72AF-882DB6CFC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364" y="5790291"/>
                <a:ext cx="10651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167BC25-1BA2-0917-49CB-72CA58DB7481}"/>
              </a:ext>
            </a:extLst>
          </p:cNvPr>
          <p:cNvSpPr/>
          <p:nvPr/>
        </p:nvSpPr>
        <p:spPr>
          <a:xfrm>
            <a:off x="9272429" y="5514680"/>
            <a:ext cx="1904215" cy="95154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A2D7FC4-E164-757B-0B53-712EE336A663}"/>
              </a:ext>
            </a:extLst>
          </p:cNvPr>
          <p:cNvSpPr txBox="1"/>
          <p:nvPr/>
        </p:nvSpPr>
        <p:spPr>
          <a:xfrm>
            <a:off x="9596800" y="5339227"/>
            <a:ext cx="13163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/>
              <a:t>ree</a:t>
            </a:r>
            <a:r>
              <a:rPr lang="en-US" altLang="ja-JP" dirty="0"/>
              <a:t> boson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386C2280-1474-8EDF-9905-524E287AF0F4}"/>
                  </a:ext>
                </a:extLst>
              </p:cNvPr>
              <p:cNvSpPr txBox="1"/>
              <p:nvPr/>
            </p:nvSpPr>
            <p:spPr>
              <a:xfrm>
                <a:off x="9607796" y="5792524"/>
                <a:ext cx="1294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386C2280-1474-8EDF-9905-524E287AF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796" y="5792524"/>
                <a:ext cx="129439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図 45" descr="テキスト&#10;&#10;自動的に生成された説明">
            <a:extLst>
              <a:ext uri="{FF2B5EF4-FFF2-40B4-BE49-F238E27FC236}">
                <a16:creationId xmlns:a16="http://schemas.microsoft.com/office/drawing/2014/main" id="{1B3E22C1-D7F0-F9F5-724D-40248674BD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9370" y="2957745"/>
            <a:ext cx="1462794" cy="307466"/>
          </a:xfrm>
          <a:prstGeom prst="rect">
            <a:avLst/>
          </a:prstGeom>
        </p:spPr>
      </p:pic>
      <p:pic>
        <p:nvPicPr>
          <p:cNvPr id="48" name="図 4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B2741075-3762-FEA0-C427-E11AB88160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058" y="2985696"/>
            <a:ext cx="764007" cy="279515"/>
          </a:xfrm>
          <a:prstGeom prst="rect">
            <a:avLst/>
          </a:prstGeom>
        </p:spPr>
      </p:pic>
      <p:sp>
        <p:nvSpPr>
          <p:cNvPr id="49" name="スライド番号プレースホルダー 3">
            <a:extLst>
              <a:ext uri="{FF2B5EF4-FFF2-40B4-BE49-F238E27FC236}">
                <a16:creationId xmlns:a16="http://schemas.microsoft.com/office/drawing/2014/main" id="{92D47C32-7C5A-0A45-C3A6-C8BEE3DA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8B9B908-2D53-434A-A8C1-2EB28032BDE0}" type="slidenum">
              <a:rPr kumimoji="1" lang="ja-JP" altLang="en-US" smtClean="0"/>
              <a:t>7</a:t>
            </a:fld>
            <a:r>
              <a:rPr kumimoji="1" lang="en-US" altLang="ja-JP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3610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EDCAFC-EB47-24A3-F3EF-F9265A5D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ja-JP" sz="5400" dirty="0"/>
              <a:t>Summary and outlooks</a:t>
            </a:r>
            <a:endParaRPr kumimoji="1" lang="ja-JP" altLang="en-US" sz="5400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34CBAE2-70A4-7F64-6BAD-0F25A915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13" y="1836116"/>
            <a:ext cx="10972799" cy="10803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The discontinuity was resolved by incorporating collective motion of the bag radius into the MIT bag model by considering zero-point oscillations.</a:t>
            </a: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The Roper resonance, a collective excitation for nucleons, was reproduced.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6B0EFE-13B2-D585-652A-282F738D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8B9B908-2D53-434A-A8C1-2EB28032BDE0}" type="slidenum">
              <a:rPr kumimoji="1" lang="ja-JP" altLang="en-US" smtClean="0"/>
              <a:t>8</a:t>
            </a:fld>
            <a:r>
              <a:rPr kumimoji="1" lang="en-US" altLang="ja-JP" dirty="0"/>
              <a:t>/8</a:t>
            </a:r>
          </a:p>
        </p:txBody>
      </p:sp>
      <p:pic>
        <p:nvPicPr>
          <p:cNvPr id="8" name="図 7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385861F7-527B-564B-308E-6B7D0C57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425" y="2994400"/>
            <a:ext cx="3658387" cy="346057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8DFBF6-3E7A-10ED-EB15-28CFDBC6EE22}"/>
              </a:ext>
            </a:extLst>
          </p:cNvPr>
          <p:cNvSpPr txBox="1"/>
          <p:nvPr/>
        </p:nvSpPr>
        <p:spPr>
          <a:xfrm>
            <a:off x="542013" y="3122096"/>
            <a:ext cx="73144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cs typeface="Arial" panose="020B0604020202020204" pitchFamily="34" charset="0"/>
              </a:rPr>
              <a:t>Compared to lattice QCD, the shear stress distribution was closer to that of the experiment. As for D-team, the obtained D=-1.17 is close to the experimental D=-1.63. (In LQCD, the average value is about -4)</a:t>
            </a:r>
          </a:p>
          <a:p>
            <a:endParaRPr lang="en-US" altLang="ja-JP" sz="2400" dirty="0">
              <a:cs typeface="Arial" panose="020B0604020202020204" pitchFamily="34" charset="0"/>
            </a:endParaRPr>
          </a:p>
          <a:p>
            <a:r>
              <a:rPr lang="en" altLang="ja-JP" sz="2400" dirty="0">
                <a:cs typeface="Arial" panose="020B0604020202020204" pitchFamily="34" charset="0"/>
              </a:rPr>
              <a:t>Could we incorporate the contribution to the internal quark given by the bag to produce a pressure closer to the experiment? What would be the von Laue condition then?</a:t>
            </a:r>
            <a:endParaRPr lang="en-US" altLang="ja-JP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4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09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14422</TotalTime>
  <Words>779</Words>
  <Application>Microsoft Macintosh PowerPoint</Application>
  <PresentationFormat>ワイド画面</PresentationFormat>
  <Paragraphs>125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AdvOT19ee2aa8.B</vt:lpstr>
      <vt:lpstr>AdvOT483a8203</vt:lpstr>
      <vt:lpstr>TimesNewRoman</vt:lpstr>
      <vt:lpstr>游ゴシック</vt:lpstr>
      <vt:lpstr>游ゴシック Light</vt:lpstr>
      <vt:lpstr>Arial</vt:lpstr>
      <vt:lpstr>Calibri</vt:lpstr>
      <vt:lpstr>Cambria Math</vt:lpstr>
      <vt:lpstr>Office テーマ</vt:lpstr>
      <vt:lpstr>Reproduction of Internal Proton pressure using MIT bag model</vt:lpstr>
      <vt:lpstr>Why focus on pressure?</vt:lpstr>
      <vt:lpstr>MIT bag model</vt:lpstr>
      <vt:lpstr>Pressure in MIT bag model</vt:lpstr>
      <vt:lpstr>Oscillation of bag radius(Our Work)</vt:lpstr>
      <vt:lpstr>Calculation Results</vt:lpstr>
      <vt:lpstr>D-term in this work</vt:lpstr>
      <vt:lpstr>Summary and outlooks</vt:lpstr>
      <vt:lpstr>PowerPoint プレゼンテーション</vt:lpstr>
      <vt:lpstr>Lagrangian of MIT-Bag model</vt:lpstr>
      <vt:lpstr>Meaning of Boundary Conditions</vt:lpstr>
      <vt:lpstr>Wave function of the MIT-Bag model</vt:lpstr>
      <vt:lpstr>Pressure and shear stress in bag model</vt:lpstr>
      <vt:lpstr>Elimination of discontinuities</vt:lpstr>
      <vt:lpstr>Bag radius fluctuation</vt:lpstr>
      <vt:lpstr>Pressure in MIT bag model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バック模型を用いた 陽子内部圧力の解析</dc:title>
  <dc:creator>陸 小島</dc:creator>
  <cp:lastModifiedBy>陸 小島</cp:lastModifiedBy>
  <cp:revision>2</cp:revision>
  <dcterms:created xsi:type="dcterms:W3CDTF">2023-04-24T01:13:43Z</dcterms:created>
  <dcterms:modified xsi:type="dcterms:W3CDTF">2023-11-07T00:47:21Z</dcterms:modified>
</cp:coreProperties>
</file>